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6" r:id="rId2"/>
    <p:sldId id="261" r:id="rId3"/>
    <p:sldId id="257" r:id="rId4"/>
    <p:sldId id="308" r:id="rId5"/>
    <p:sldId id="315" r:id="rId6"/>
    <p:sldId id="289" r:id="rId7"/>
    <p:sldId id="291" r:id="rId8"/>
    <p:sldId id="284" r:id="rId9"/>
    <p:sldId id="290" r:id="rId10"/>
    <p:sldId id="304" r:id="rId11"/>
    <p:sldId id="285" r:id="rId12"/>
    <p:sldId id="296" r:id="rId13"/>
    <p:sldId id="302" r:id="rId14"/>
    <p:sldId id="297" r:id="rId15"/>
    <p:sldId id="303" r:id="rId16"/>
    <p:sldId id="298" r:id="rId17"/>
    <p:sldId id="319" r:id="rId18"/>
    <p:sldId id="299" r:id="rId19"/>
    <p:sldId id="300" r:id="rId20"/>
    <p:sldId id="309" r:id="rId21"/>
    <p:sldId id="301" r:id="rId22"/>
    <p:sldId id="320" r:id="rId23"/>
    <p:sldId id="294" r:id="rId24"/>
    <p:sldId id="316" r:id="rId25"/>
    <p:sldId id="295" r:id="rId26"/>
    <p:sldId id="310" r:id="rId27"/>
    <p:sldId id="317" r:id="rId28"/>
    <p:sldId id="318" r:id="rId29"/>
    <p:sldId id="306" r:id="rId30"/>
    <p:sldId id="311" r:id="rId31"/>
    <p:sldId id="305" r:id="rId32"/>
    <p:sldId id="313" r:id="rId33"/>
    <p:sldId id="307" r:id="rId34"/>
    <p:sldId id="314" r:id="rId35"/>
    <p:sldId id="260"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0E77526-D26C-4188-861D-5034E4FC4E03}">
          <p14:sldIdLst>
            <p14:sldId id="256"/>
            <p14:sldId id="261"/>
            <p14:sldId id="257"/>
            <p14:sldId id="308"/>
            <p14:sldId id="315"/>
            <p14:sldId id="289"/>
            <p14:sldId id="291"/>
            <p14:sldId id="284"/>
            <p14:sldId id="290"/>
            <p14:sldId id="304"/>
            <p14:sldId id="285"/>
            <p14:sldId id="296"/>
            <p14:sldId id="302"/>
            <p14:sldId id="297"/>
            <p14:sldId id="303"/>
            <p14:sldId id="298"/>
            <p14:sldId id="319"/>
            <p14:sldId id="299"/>
            <p14:sldId id="300"/>
            <p14:sldId id="309"/>
            <p14:sldId id="301"/>
            <p14:sldId id="320"/>
            <p14:sldId id="294"/>
            <p14:sldId id="316"/>
            <p14:sldId id="295"/>
            <p14:sldId id="310"/>
            <p14:sldId id="317"/>
            <p14:sldId id="318"/>
          </p14:sldIdLst>
        </p14:section>
        <p14:section name="无标题分区" id="{DA954851-22C1-45EC-9E9F-DB1D8099E6BC}">
          <p14:sldIdLst>
            <p14:sldId id="306"/>
            <p14:sldId id="311"/>
            <p14:sldId id="305"/>
            <p14:sldId id="313"/>
            <p14:sldId id="307"/>
            <p14:sldId id="314"/>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F9D"/>
    <a:srgbClr val="F5480F"/>
    <a:srgbClr val="016646"/>
    <a:srgbClr val="1E1D1B"/>
    <a:srgbClr val="E41B2E"/>
    <a:srgbClr val="E6E6E6"/>
    <a:srgbClr val="2A2A2A"/>
    <a:srgbClr val="1E1A1B"/>
    <a:srgbClr val="E82956"/>
    <a:srgbClr val="0000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DF297-7800-484B-AE38-001CC4E091E9}" v="203" dt="2023-07-20T07:05:57.653"/>
    <p1510:client id="{213D2937-A1C8-45E6-9869-8D1DB773623E}" v="1077" dt="2023-07-20T09:16:16.605"/>
    <p1510:client id="{2B218D05-A1A3-4AB4-8750-CE8E219BE646}" v="36" dt="2023-07-20T13:09:35.371"/>
    <p1510:client id="{2E50BAD7-3E48-4EF2-8E31-940E48E48166}" v="78" dt="2023-07-20T06:22:29.854"/>
    <p1510:client id="{3FE95BCB-2D71-447F-8324-6DA0FD108EDB}" v="3" dt="2023-07-20T14:38:14.583"/>
    <p1510:client id="{43AF32CC-C253-478C-B50A-FC578F0BFEA1}" v="1558" dt="2023-07-20T13:10:17.260"/>
    <p1510:client id="{4D14CBA8-F252-4429-9399-F8BA62B70E51}" v="1" dt="2023-07-20T07:09:09.111"/>
    <p1510:client id="{5C09B187-1FB0-459B-AE4B-0D5E942797FD}" v="170" dt="2023-07-20T14:50:40.301"/>
    <p1510:client id="{758F2FF1-6F93-4715-A4EC-CC24680E2426}" v="1080" dt="2023-07-20T03:33:07.472"/>
    <p1510:client id="{7B2271C4-96F3-47BE-93D9-3A4CC46B3F33}" v="29" dt="2023-07-20T11:06:50.927"/>
    <p1510:client id="{7B402331-0A1D-4461-B167-196931DCB4A7}" v="2934" dt="2023-07-20T16:30:27.468"/>
    <p1510:client id="{7C51C1EC-B7E4-4B87-B23C-017CBFEC5C4A}" v="2" dt="2023-07-20T12:24:59.903"/>
    <p1510:client id="{96552AFD-30C7-4EFE-A2DF-09B236BF6C6E}" v="834" dt="2023-07-20T16:27:28.148"/>
    <p1510:client id="{A0399CAF-0EA0-41BA-929C-5E01249A47E3}" v="390" dt="2023-07-20T14:34:33.327"/>
    <p1510:client id="{AFF05CF4-90B6-4CA2-B878-FFEBA8348168}" v="2" dt="2023-07-20T07:11:08.952"/>
    <p1510:client id="{B8317EFC-801B-402D-8833-0A4EBD48DFBA}" v="799" dt="2023-07-20T07:04:38.469"/>
    <p1510:client id="{CAADDFF6-E285-4269-81A1-7FD35DB25384}" v="489" dt="2023-07-20T09:21:50.311"/>
    <p1510:client id="{DDE97EC6-8D7F-4359-A147-02F27578F1BD}" v="55" dt="2023-07-20T09:25:01.218"/>
    <p1510:client id="{E16FBBE5-7565-41F5-87D1-2D8C05BEB98E}" v="2" dt="2023-07-20T04:16:17.803"/>
    <p1510:client id="{E4682BD7-749C-4834-9E25-556C9834A1A4}" v="225" dt="2023-07-20T09:21:22.425"/>
    <p1510:client id="{E96A8C77-1CE1-42C4-8962-FE61C71CD985}" v="1" dt="2023-07-20T10:52:25.445"/>
    <p1510:client id="{E97DE73B-C56C-48A6-BA25-D04575FA199A}" v="214" dt="2023-07-20T15:01:29.248"/>
    <p1510:client id="{FA47F7CA-F1B5-4AE5-A65C-F6945799BCE0}" v="370" dt="2023-07-20T02:49:11.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2023/7/20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a:t>
            </a:fld>
            <a:endParaRPr lang="zh-CN" altLang="en-US"/>
          </a:p>
        </p:txBody>
      </p:sp>
    </p:spTree>
    <p:extLst>
      <p:ext uri="{BB962C8B-B14F-4D97-AF65-F5344CB8AC3E}">
        <p14:creationId xmlns:p14="http://schemas.microsoft.com/office/powerpoint/2010/main" val="97650983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732380C-4DBF-4E47-9A87-D8A00AC67506}"/>
              </a:ext>
            </a:extLst>
          </p:cNvPr>
          <p:cNvSpPr/>
          <p:nvPr userDrawn="1"/>
        </p:nvSpPr>
        <p:spPr>
          <a:xfrm>
            <a:off x="0" y="0"/>
            <a:ext cx="12192000" cy="6858000"/>
          </a:xfrm>
          <a:prstGeom prst="rect">
            <a:avLst/>
          </a:prstGeom>
          <a:solidFill>
            <a:srgbClr val="1E1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nvGrpSpPr>
          <p:cNvPr id="14" name="组合 13">
            <a:extLst>
              <a:ext uri="{FF2B5EF4-FFF2-40B4-BE49-F238E27FC236}">
                <a16:creationId xmlns:a16="http://schemas.microsoft.com/office/drawing/2014/main" id="{3813FB28-A7AC-47AF-B189-134010CAE5F7}"/>
              </a:ext>
            </a:extLst>
          </p:cNvPr>
          <p:cNvGrpSpPr/>
          <p:nvPr userDrawn="1"/>
        </p:nvGrpSpPr>
        <p:grpSpPr>
          <a:xfrm>
            <a:off x="6292850" y="1167300"/>
            <a:ext cx="5257800" cy="5257800"/>
            <a:chOff x="6292850" y="1167300"/>
            <a:chExt cx="5257800" cy="5257800"/>
          </a:xfrm>
        </p:grpSpPr>
        <p:sp>
          <p:nvSpPr>
            <p:cNvPr id="13" name="矩形 12">
              <a:extLst>
                <a:ext uri="{FF2B5EF4-FFF2-40B4-BE49-F238E27FC236}">
                  <a16:creationId xmlns:a16="http://schemas.microsoft.com/office/drawing/2014/main" id="{31A9AC86-9DC4-4946-845C-BB1135694414}"/>
                </a:ext>
              </a:extLst>
            </p:cNvPr>
            <p:cNvSpPr/>
            <p:nvPr userDrawn="1"/>
          </p:nvSpPr>
          <p:spPr>
            <a:xfrm>
              <a:off x="6292850" y="1167300"/>
              <a:ext cx="5257800" cy="5257800"/>
            </a:xfrm>
            <a:prstGeom prst="rect">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直接连接符 14">
              <a:extLst>
                <a:ext uri="{FF2B5EF4-FFF2-40B4-BE49-F238E27FC236}">
                  <a16:creationId xmlns:a16="http://schemas.microsoft.com/office/drawing/2014/main" id="{C34471E2-D567-4FD8-ACC6-3BF7EC2CF792}"/>
                </a:ext>
              </a:extLst>
            </p:cNvPr>
            <p:cNvCxnSpPr>
              <a:stCxn id="13" idx="0"/>
              <a:endCxn id="13" idx="2"/>
            </p:cNvCxnSpPr>
            <p:nvPr userDrawn="1"/>
          </p:nvCxnSpPr>
          <p:spPr>
            <a:xfrm>
              <a:off x="8921750" y="1167300"/>
              <a:ext cx="0" cy="525780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a:extLst>
                <a:ext uri="{FF2B5EF4-FFF2-40B4-BE49-F238E27FC236}">
                  <a16:creationId xmlns:a16="http://schemas.microsoft.com/office/drawing/2014/main" id="{11F7975A-B06E-451A-AC64-F10BDA64BBBB}"/>
                </a:ext>
              </a:extLst>
            </p:cNvPr>
            <p:cNvCxnSpPr>
              <a:stCxn id="13" idx="1"/>
              <a:endCxn id="13" idx="3"/>
            </p:cNvCxnSpPr>
            <p:nvPr userDrawn="1"/>
          </p:nvCxnSpPr>
          <p:spPr>
            <a:xfrm>
              <a:off x="6292850" y="3796200"/>
              <a:ext cx="5257800" cy="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a:extLst>
                <a:ext uri="{FF2B5EF4-FFF2-40B4-BE49-F238E27FC236}">
                  <a16:creationId xmlns:a16="http://schemas.microsoft.com/office/drawing/2014/main" id="{DF8C8D13-5FF2-455E-BB10-61C9BA116482}"/>
                </a:ext>
              </a:extLst>
            </p:cNvPr>
            <p:cNvCxnSpPr/>
            <p:nvPr userDrawn="1"/>
          </p:nvCxnSpPr>
          <p:spPr>
            <a:xfrm>
              <a:off x="6292850" y="1167300"/>
              <a:ext cx="5257800" cy="525780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a:extLst>
                <a:ext uri="{FF2B5EF4-FFF2-40B4-BE49-F238E27FC236}">
                  <a16:creationId xmlns:a16="http://schemas.microsoft.com/office/drawing/2014/main" id="{AAA59AB0-DF3B-4A65-AB36-6D43EDD39046}"/>
                </a:ext>
              </a:extLst>
            </p:cNvPr>
            <p:cNvCxnSpPr>
              <a:cxnSpLocks/>
            </p:cNvCxnSpPr>
            <p:nvPr userDrawn="1"/>
          </p:nvCxnSpPr>
          <p:spPr>
            <a:xfrm flipH="1">
              <a:off x="6292850" y="1167300"/>
              <a:ext cx="5257800" cy="525780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30" name="矩形 29">
            <a:extLst>
              <a:ext uri="{FF2B5EF4-FFF2-40B4-BE49-F238E27FC236}">
                <a16:creationId xmlns:a16="http://schemas.microsoft.com/office/drawing/2014/main" id="{9DF4A2FC-5AE2-448D-AF92-31897197B821}"/>
              </a:ext>
            </a:extLst>
          </p:cNvPr>
          <p:cNvSpPr/>
          <p:nvPr userDrawn="1"/>
        </p:nvSpPr>
        <p:spPr>
          <a:xfrm>
            <a:off x="5776801" y="2717191"/>
            <a:ext cx="2857499" cy="285749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矩形 31">
            <a:extLst>
              <a:ext uri="{FF2B5EF4-FFF2-40B4-BE49-F238E27FC236}">
                <a16:creationId xmlns:a16="http://schemas.microsoft.com/office/drawing/2014/main" id="{CC087AD3-3572-4A73-A85D-8772F92A940C}"/>
              </a:ext>
            </a:extLst>
          </p:cNvPr>
          <p:cNvSpPr>
            <a:spLocks noChangeAspect="1"/>
          </p:cNvSpPr>
          <p:nvPr userDrawn="1"/>
        </p:nvSpPr>
        <p:spPr>
          <a:xfrm>
            <a:off x="0" y="0"/>
            <a:ext cx="12192000" cy="6858001"/>
          </a:xfrm>
          <a:prstGeom prst="rect">
            <a:avLst/>
          </a:prstGeom>
          <a:blipFill dpi="0" rotWithShape="1">
            <a:blip r:embed="rId2" cstate="email">
              <a:alphaModFix amt="27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标题 1">
            <a:extLst>
              <a:ext uri="{FF2B5EF4-FFF2-40B4-BE49-F238E27FC236}">
                <a16:creationId xmlns:a16="http://schemas.microsoft.com/office/drawing/2014/main" id="{53FD368F-863D-4527-8F6D-CEC87B7E23EE}"/>
              </a:ext>
            </a:extLst>
          </p:cNvPr>
          <p:cNvSpPr>
            <a:spLocks noGrp="1"/>
          </p:cNvSpPr>
          <p:nvPr userDrawn="1">
            <p:ph type="ctrTitle" hasCustomPrompt="1"/>
          </p:nvPr>
        </p:nvSpPr>
        <p:spPr>
          <a:xfrm>
            <a:off x="660400" y="1731374"/>
            <a:ext cx="4405086" cy="1569660"/>
          </a:xfrm>
        </p:spPr>
        <p:txBody>
          <a:bodyPr wrap="square" anchor="b">
            <a:spAutoFit/>
          </a:bodyPr>
          <a:lstStyle>
            <a:lvl1pPr algn="l">
              <a:lnSpc>
                <a:spcPct val="100000"/>
              </a:lnSpc>
              <a:defRPr sz="4800" b="1" spc="0">
                <a:solidFill>
                  <a:schemeClr val="bg1"/>
                </a:solidFill>
              </a:defRPr>
            </a:lvl1pPr>
          </a:lstStyle>
          <a:p>
            <a:r>
              <a:rPr lang="en-US" altLang="zh-CN"/>
              <a:t>OfficePLUS PowerPoint</a:t>
            </a:r>
            <a:endParaRPr lang="zh-CN" altLang="en-US"/>
          </a:p>
        </p:txBody>
      </p:sp>
      <p:sp>
        <p:nvSpPr>
          <p:cNvPr id="29" name="文本框 28">
            <a:extLst>
              <a:ext uri="{FF2B5EF4-FFF2-40B4-BE49-F238E27FC236}">
                <a16:creationId xmlns:a16="http://schemas.microsoft.com/office/drawing/2014/main" id="{0C06F8EF-7FF8-4685-9F57-A6A7DD069788}"/>
              </a:ext>
            </a:extLst>
          </p:cNvPr>
          <p:cNvSpPr txBox="1"/>
          <p:nvPr userDrawn="1"/>
        </p:nvSpPr>
        <p:spPr>
          <a:xfrm>
            <a:off x="10957144" y="688184"/>
            <a:ext cx="1165117" cy="1511503"/>
          </a:xfrm>
          <a:custGeom>
            <a:avLst/>
            <a:gdLst/>
            <a:ahLst/>
            <a:cxnLst/>
            <a:rect l="l" t="t" r="r" b="b"/>
            <a:pathLst>
              <a:path w="1165117" h="1511503">
                <a:moveTo>
                  <a:pt x="152200" y="0"/>
                </a:moveTo>
                <a:cubicBezTo>
                  <a:pt x="236173" y="0"/>
                  <a:pt x="359507" y="77849"/>
                  <a:pt x="522203" y="233548"/>
                </a:cubicBezTo>
                <a:cubicBezTo>
                  <a:pt x="684900" y="389247"/>
                  <a:pt x="832727" y="563315"/>
                  <a:pt x="965683" y="755752"/>
                </a:cubicBezTo>
                <a:cubicBezTo>
                  <a:pt x="1098639" y="948188"/>
                  <a:pt x="1165117" y="1091641"/>
                  <a:pt x="1165117" y="1186110"/>
                </a:cubicBezTo>
                <a:cubicBezTo>
                  <a:pt x="1165117" y="1203605"/>
                  <a:pt x="1157245" y="1218475"/>
                  <a:pt x="1141500" y="1230721"/>
                </a:cubicBezTo>
                <a:cubicBezTo>
                  <a:pt x="1125755" y="1242966"/>
                  <a:pt x="1116133" y="1256087"/>
                  <a:pt x="1112634" y="1270082"/>
                </a:cubicBezTo>
                <a:cubicBezTo>
                  <a:pt x="1109135" y="1284078"/>
                  <a:pt x="1106511" y="1298948"/>
                  <a:pt x="1104762" y="1314693"/>
                </a:cubicBezTo>
                <a:cubicBezTo>
                  <a:pt x="1103013" y="1330438"/>
                  <a:pt x="1096889" y="1347057"/>
                  <a:pt x="1086393" y="1364551"/>
                </a:cubicBezTo>
                <a:cubicBezTo>
                  <a:pt x="1075897" y="1378547"/>
                  <a:pt x="1059277" y="1390793"/>
                  <a:pt x="1036534" y="1401290"/>
                </a:cubicBezTo>
                <a:cubicBezTo>
                  <a:pt x="1013792" y="1411786"/>
                  <a:pt x="998047" y="1421408"/>
                  <a:pt x="989300" y="1430155"/>
                </a:cubicBezTo>
                <a:cubicBezTo>
                  <a:pt x="980553" y="1438902"/>
                  <a:pt x="976179" y="1453772"/>
                  <a:pt x="976179" y="1474765"/>
                </a:cubicBezTo>
                <a:lnTo>
                  <a:pt x="986676" y="1474765"/>
                </a:lnTo>
                <a:cubicBezTo>
                  <a:pt x="986676" y="1495759"/>
                  <a:pt x="967432" y="1506255"/>
                  <a:pt x="928945" y="1506255"/>
                </a:cubicBezTo>
                <a:lnTo>
                  <a:pt x="907951" y="1506255"/>
                </a:lnTo>
                <a:cubicBezTo>
                  <a:pt x="907951" y="1485262"/>
                  <a:pt x="899204" y="1474765"/>
                  <a:pt x="881710" y="1474765"/>
                </a:cubicBezTo>
                <a:cubicBezTo>
                  <a:pt x="832727" y="1474765"/>
                  <a:pt x="801237" y="1485262"/>
                  <a:pt x="787241" y="1506255"/>
                </a:cubicBezTo>
                <a:cubicBezTo>
                  <a:pt x="783742" y="1495759"/>
                  <a:pt x="779369" y="1491385"/>
                  <a:pt x="774121" y="1493134"/>
                </a:cubicBezTo>
                <a:cubicBezTo>
                  <a:pt x="768872" y="1494884"/>
                  <a:pt x="766248" y="1495759"/>
                  <a:pt x="766248" y="1495759"/>
                </a:cubicBezTo>
                <a:lnTo>
                  <a:pt x="766248" y="1511503"/>
                </a:lnTo>
                <a:cubicBezTo>
                  <a:pt x="755752" y="1511503"/>
                  <a:pt x="744380" y="1506255"/>
                  <a:pt x="732134" y="1495759"/>
                </a:cubicBezTo>
                <a:cubicBezTo>
                  <a:pt x="719889" y="1485262"/>
                  <a:pt x="712016" y="1480014"/>
                  <a:pt x="708517" y="1480014"/>
                </a:cubicBezTo>
                <a:cubicBezTo>
                  <a:pt x="687524" y="1480014"/>
                  <a:pt x="675278" y="1485262"/>
                  <a:pt x="671779" y="1495759"/>
                </a:cubicBezTo>
                <a:cubicBezTo>
                  <a:pt x="668280" y="1488761"/>
                  <a:pt x="642039" y="1472141"/>
                  <a:pt x="593055" y="1445900"/>
                </a:cubicBezTo>
                <a:cubicBezTo>
                  <a:pt x="544071" y="1419658"/>
                  <a:pt x="514331" y="1403039"/>
                  <a:pt x="503834" y="1396041"/>
                </a:cubicBezTo>
                <a:lnTo>
                  <a:pt x="503834" y="1427531"/>
                </a:lnTo>
                <a:cubicBezTo>
                  <a:pt x="496837" y="1424032"/>
                  <a:pt x="492463" y="1418784"/>
                  <a:pt x="490714" y="1411786"/>
                </a:cubicBezTo>
                <a:cubicBezTo>
                  <a:pt x="488964" y="1404788"/>
                  <a:pt x="486340" y="1399540"/>
                  <a:pt x="482841" y="1396041"/>
                </a:cubicBezTo>
                <a:lnTo>
                  <a:pt x="472345" y="1406538"/>
                </a:lnTo>
                <a:cubicBezTo>
                  <a:pt x="444354" y="1357554"/>
                  <a:pt x="421611" y="1287577"/>
                  <a:pt x="404117" y="1196607"/>
                </a:cubicBezTo>
                <a:cubicBezTo>
                  <a:pt x="376127" y="1088142"/>
                  <a:pt x="346386" y="1005919"/>
                  <a:pt x="314897" y="949938"/>
                </a:cubicBezTo>
                <a:cubicBezTo>
                  <a:pt x="283407" y="893956"/>
                  <a:pt x="230924" y="858968"/>
                  <a:pt x="157448" y="844972"/>
                </a:cubicBezTo>
                <a:cubicBezTo>
                  <a:pt x="216929" y="844972"/>
                  <a:pt x="257165" y="839724"/>
                  <a:pt x="278159" y="829227"/>
                </a:cubicBezTo>
                <a:lnTo>
                  <a:pt x="283407" y="823979"/>
                </a:lnTo>
                <a:cubicBezTo>
                  <a:pt x="283407" y="816981"/>
                  <a:pt x="276409" y="799487"/>
                  <a:pt x="262414" y="771496"/>
                </a:cubicBezTo>
                <a:cubicBezTo>
                  <a:pt x="241421" y="715515"/>
                  <a:pt x="214305" y="644663"/>
                  <a:pt x="181065" y="558941"/>
                </a:cubicBezTo>
                <a:cubicBezTo>
                  <a:pt x="147826" y="473219"/>
                  <a:pt x="120710" y="402368"/>
                  <a:pt x="99717" y="346386"/>
                </a:cubicBezTo>
                <a:cubicBezTo>
                  <a:pt x="78724" y="297402"/>
                  <a:pt x="56856" y="240546"/>
                  <a:pt x="34114" y="175817"/>
                </a:cubicBezTo>
                <a:cubicBezTo>
                  <a:pt x="11371" y="111088"/>
                  <a:pt x="0" y="57731"/>
                  <a:pt x="0" y="15745"/>
                </a:cubicBezTo>
                <a:cubicBezTo>
                  <a:pt x="20993" y="15745"/>
                  <a:pt x="34989" y="12246"/>
                  <a:pt x="41986" y="5248"/>
                </a:cubicBezTo>
                <a:lnTo>
                  <a:pt x="78724" y="5248"/>
                </a:lnTo>
                <a:lnTo>
                  <a:pt x="146952" y="10497"/>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33" name="文本框 32">
            <a:extLst>
              <a:ext uri="{FF2B5EF4-FFF2-40B4-BE49-F238E27FC236}">
                <a16:creationId xmlns:a16="http://schemas.microsoft.com/office/drawing/2014/main" id="{B3CEA0C4-A238-484A-A1A9-FFDF9C3808F0}"/>
              </a:ext>
            </a:extLst>
          </p:cNvPr>
          <p:cNvSpPr txBox="1"/>
          <p:nvPr userDrawn="1"/>
        </p:nvSpPr>
        <p:spPr>
          <a:xfrm>
            <a:off x="4085994" y="4862760"/>
            <a:ext cx="3610813" cy="1208269"/>
          </a:xfrm>
          <a:custGeom>
            <a:avLst/>
            <a:gdLst/>
            <a:ahLst/>
            <a:cxnLst/>
            <a:rect l="l" t="t" r="r" b="b"/>
            <a:pathLst>
              <a:path w="3610813" h="1208269">
                <a:moveTo>
                  <a:pt x="2377469" y="970931"/>
                </a:moveTo>
                <a:lnTo>
                  <a:pt x="2382717" y="970931"/>
                </a:lnTo>
                <a:cubicBezTo>
                  <a:pt x="2368721" y="984926"/>
                  <a:pt x="2352976" y="991924"/>
                  <a:pt x="2335482" y="991924"/>
                </a:cubicBezTo>
                <a:lnTo>
                  <a:pt x="2324986" y="991924"/>
                </a:lnTo>
                <a:cubicBezTo>
                  <a:pt x="2335482" y="977928"/>
                  <a:pt x="2352976" y="970931"/>
                  <a:pt x="2377469" y="970931"/>
                </a:cubicBezTo>
                <a:close/>
                <a:moveTo>
                  <a:pt x="1994345" y="703269"/>
                </a:moveTo>
                <a:lnTo>
                  <a:pt x="1999593" y="703269"/>
                </a:lnTo>
                <a:cubicBezTo>
                  <a:pt x="1996094" y="713765"/>
                  <a:pt x="1985597" y="719014"/>
                  <a:pt x="1968103" y="719014"/>
                </a:cubicBezTo>
                <a:lnTo>
                  <a:pt x="1952358" y="719014"/>
                </a:lnTo>
                <a:cubicBezTo>
                  <a:pt x="1962855" y="708517"/>
                  <a:pt x="1976851" y="703269"/>
                  <a:pt x="1994345" y="703269"/>
                </a:cubicBezTo>
                <a:close/>
                <a:moveTo>
                  <a:pt x="2073069" y="629793"/>
                </a:moveTo>
                <a:cubicBezTo>
                  <a:pt x="2041579" y="629793"/>
                  <a:pt x="2018837" y="633292"/>
                  <a:pt x="2004841" y="640289"/>
                </a:cubicBezTo>
                <a:lnTo>
                  <a:pt x="2020586" y="640289"/>
                </a:lnTo>
                <a:cubicBezTo>
                  <a:pt x="2024085" y="640289"/>
                  <a:pt x="2046827" y="636791"/>
                  <a:pt x="2088814" y="629793"/>
                </a:cubicBezTo>
                <a:close/>
                <a:moveTo>
                  <a:pt x="2776338" y="0"/>
                </a:moveTo>
                <a:cubicBezTo>
                  <a:pt x="2793832" y="0"/>
                  <a:pt x="2811326" y="5248"/>
                  <a:pt x="2828820" y="15745"/>
                </a:cubicBezTo>
                <a:cubicBezTo>
                  <a:pt x="2846314" y="26241"/>
                  <a:pt x="2860310" y="33239"/>
                  <a:pt x="2870806" y="36738"/>
                </a:cubicBezTo>
                <a:cubicBezTo>
                  <a:pt x="2902296" y="40237"/>
                  <a:pt x="2960027" y="41986"/>
                  <a:pt x="3044000" y="41986"/>
                </a:cubicBezTo>
                <a:cubicBezTo>
                  <a:pt x="3047499" y="55982"/>
                  <a:pt x="3080738" y="73476"/>
                  <a:pt x="3143717" y="94469"/>
                </a:cubicBezTo>
                <a:cubicBezTo>
                  <a:pt x="3213694" y="122460"/>
                  <a:pt x="3259179" y="148701"/>
                  <a:pt x="3280172" y="173193"/>
                </a:cubicBezTo>
                <a:cubicBezTo>
                  <a:pt x="3287170" y="180191"/>
                  <a:pt x="3293293" y="191562"/>
                  <a:pt x="3298541" y="207307"/>
                </a:cubicBezTo>
                <a:cubicBezTo>
                  <a:pt x="3303789" y="223052"/>
                  <a:pt x="3309912" y="236172"/>
                  <a:pt x="3316910" y="246669"/>
                </a:cubicBezTo>
                <a:cubicBezTo>
                  <a:pt x="3348400" y="281657"/>
                  <a:pt x="3381639" y="314897"/>
                  <a:pt x="3416627" y="346386"/>
                </a:cubicBezTo>
                <a:cubicBezTo>
                  <a:pt x="3483106" y="412864"/>
                  <a:pt x="3532089" y="468846"/>
                  <a:pt x="3563579" y="514331"/>
                </a:cubicBezTo>
                <a:cubicBezTo>
                  <a:pt x="3595068" y="559816"/>
                  <a:pt x="3610813" y="614048"/>
                  <a:pt x="3610813" y="677027"/>
                </a:cubicBezTo>
                <a:cubicBezTo>
                  <a:pt x="3610813" y="708517"/>
                  <a:pt x="3599442" y="733009"/>
                  <a:pt x="3576700" y="750503"/>
                </a:cubicBezTo>
                <a:cubicBezTo>
                  <a:pt x="3553957" y="767998"/>
                  <a:pt x="3525966" y="780243"/>
                  <a:pt x="3492727" y="787241"/>
                </a:cubicBezTo>
                <a:cubicBezTo>
                  <a:pt x="3459488" y="794239"/>
                  <a:pt x="3437620" y="799487"/>
                  <a:pt x="3427124" y="802986"/>
                </a:cubicBezTo>
                <a:lnTo>
                  <a:pt x="3358896" y="839724"/>
                </a:lnTo>
                <a:lnTo>
                  <a:pt x="3311662" y="839724"/>
                </a:lnTo>
                <a:lnTo>
                  <a:pt x="3269675" y="839724"/>
                </a:lnTo>
                <a:cubicBezTo>
                  <a:pt x="3259179" y="829227"/>
                  <a:pt x="3245183" y="823979"/>
                  <a:pt x="3227689" y="823979"/>
                </a:cubicBezTo>
                <a:cubicBezTo>
                  <a:pt x="3217193" y="823979"/>
                  <a:pt x="3200573" y="829227"/>
                  <a:pt x="3177830" y="839724"/>
                </a:cubicBezTo>
                <a:cubicBezTo>
                  <a:pt x="3155088" y="850221"/>
                  <a:pt x="3140218" y="855469"/>
                  <a:pt x="3133220" y="855469"/>
                </a:cubicBezTo>
                <a:cubicBezTo>
                  <a:pt x="3122724" y="855469"/>
                  <a:pt x="3111352" y="850221"/>
                  <a:pt x="3099106" y="839724"/>
                </a:cubicBezTo>
                <a:cubicBezTo>
                  <a:pt x="3086861" y="829227"/>
                  <a:pt x="3077239" y="822230"/>
                  <a:pt x="3070241" y="818731"/>
                </a:cubicBezTo>
                <a:cubicBezTo>
                  <a:pt x="3059744" y="818731"/>
                  <a:pt x="3046624" y="821355"/>
                  <a:pt x="3030879" y="826603"/>
                </a:cubicBezTo>
                <a:cubicBezTo>
                  <a:pt x="3015134" y="831852"/>
                  <a:pt x="3002013" y="836225"/>
                  <a:pt x="2991517" y="839724"/>
                </a:cubicBezTo>
                <a:lnTo>
                  <a:pt x="2970524" y="855469"/>
                </a:lnTo>
                <a:lnTo>
                  <a:pt x="2960027" y="855469"/>
                </a:lnTo>
                <a:cubicBezTo>
                  <a:pt x="2953030" y="855469"/>
                  <a:pt x="2946906" y="853719"/>
                  <a:pt x="2941658" y="850221"/>
                </a:cubicBezTo>
                <a:cubicBezTo>
                  <a:pt x="2936410" y="846722"/>
                  <a:pt x="2928538" y="844972"/>
                  <a:pt x="2918041" y="844972"/>
                </a:cubicBezTo>
                <a:cubicBezTo>
                  <a:pt x="2869057" y="844972"/>
                  <a:pt x="2821823" y="853719"/>
                  <a:pt x="2776338" y="871213"/>
                </a:cubicBezTo>
                <a:cubicBezTo>
                  <a:pt x="2720356" y="885209"/>
                  <a:pt x="2680119" y="892207"/>
                  <a:pt x="2655627" y="892207"/>
                </a:cubicBezTo>
                <a:lnTo>
                  <a:pt x="2655627" y="902703"/>
                </a:lnTo>
                <a:lnTo>
                  <a:pt x="2650379" y="902703"/>
                </a:lnTo>
                <a:cubicBezTo>
                  <a:pt x="2646880" y="902703"/>
                  <a:pt x="2644256" y="901828"/>
                  <a:pt x="2642506" y="900079"/>
                </a:cubicBezTo>
                <a:cubicBezTo>
                  <a:pt x="2640757" y="898330"/>
                  <a:pt x="2639882" y="895706"/>
                  <a:pt x="2639882" y="892207"/>
                </a:cubicBezTo>
                <a:cubicBezTo>
                  <a:pt x="2604894" y="892207"/>
                  <a:pt x="2566406" y="904453"/>
                  <a:pt x="2524420" y="928945"/>
                </a:cubicBezTo>
                <a:cubicBezTo>
                  <a:pt x="2475436" y="949938"/>
                  <a:pt x="2438699" y="960434"/>
                  <a:pt x="2414206" y="960434"/>
                </a:cubicBezTo>
                <a:lnTo>
                  <a:pt x="2393214" y="955186"/>
                </a:lnTo>
                <a:lnTo>
                  <a:pt x="2393214" y="965683"/>
                </a:lnTo>
                <a:lnTo>
                  <a:pt x="2387965" y="960434"/>
                </a:lnTo>
                <a:lnTo>
                  <a:pt x="2382717" y="955186"/>
                </a:lnTo>
                <a:lnTo>
                  <a:pt x="2377469" y="955186"/>
                </a:lnTo>
                <a:lnTo>
                  <a:pt x="2272503" y="991924"/>
                </a:lnTo>
                <a:cubicBezTo>
                  <a:pt x="2265506" y="991924"/>
                  <a:pt x="2262007" y="997172"/>
                  <a:pt x="2262007" y="1007669"/>
                </a:cubicBezTo>
                <a:lnTo>
                  <a:pt x="2230517" y="1007669"/>
                </a:lnTo>
                <a:lnTo>
                  <a:pt x="2230517" y="1018165"/>
                </a:lnTo>
                <a:lnTo>
                  <a:pt x="2209524" y="1028662"/>
                </a:lnTo>
                <a:lnTo>
                  <a:pt x="2199027" y="1023413"/>
                </a:lnTo>
                <a:cubicBezTo>
                  <a:pt x="2188531" y="1026912"/>
                  <a:pt x="2169287" y="1033910"/>
                  <a:pt x="2141296" y="1044407"/>
                </a:cubicBezTo>
                <a:cubicBezTo>
                  <a:pt x="2113306" y="1054903"/>
                  <a:pt x="2099310" y="1061901"/>
                  <a:pt x="2099310" y="1065400"/>
                </a:cubicBezTo>
                <a:cubicBezTo>
                  <a:pt x="2081816" y="1065400"/>
                  <a:pt x="2054700" y="1080270"/>
                  <a:pt x="2017962" y="1110010"/>
                </a:cubicBezTo>
                <a:cubicBezTo>
                  <a:pt x="1981224" y="1139750"/>
                  <a:pt x="1952358" y="1154621"/>
                  <a:pt x="1931365" y="1154621"/>
                </a:cubicBezTo>
                <a:lnTo>
                  <a:pt x="1931365" y="1144124"/>
                </a:lnTo>
                <a:cubicBezTo>
                  <a:pt x="1941862" y="1137126"/>
                  <a:pt x="1952358" y="1129254"/>
                  <a:pt x="1962855" y="1120507"/>
                </a:cubicBezTo>
                <a:cubicBezTo>
                  <a:pt x="1973351" y="1111760"/>
                  <a:pt x="1985597" y="1103887"/>
                  <a:pt x="1999593" y="1096890"/>
                </a:cubicBezTo>
                <a:cubicBezTo>
                  <a:pt x="1996094" y="1089892"/>
                  <a:pt x="2004841" y="1081145"/>
                  <a:pt x="2025834" y="1070648"/>
                </a:cubicBezTo>
                <a:cubicBezTo>
                  <a:pt x="2046827" y="1060152"/>
                  <a:pt x="2060823" y="1051405"/>
                  <a:pt x="2067820" y="1044407"/>
                </a:cubicBezTo>
                <a:cubicBezTo>
                  <a:pt x="2057324" y="1033910"/>
                  <a:pt x="2050326" y="1028662"/>
                  <a:pt x="2046827" y="1028662"/>
                </a:cubicBezTo>
                <a:cubicBezTo>
                  <a:pt x="2036331" y="1028662"/>
                  <a:pt x="2026709" y="1032161"/>
                  <a:pt x="2017962" y="1039158"/>
                </a:cubicBezTo>
                <a:cubicBezTo>
                  <a:pt x="2009215" y="1046156"/>
                  <a:pt x="2004841" y="1054903"/>
                  <a:pt x="2004841" y="1065400"/>
                </a:cubicBezTo>
                <a:lnTo>
                  <a:pt x="1994345" y="1065400"/>
                </a:lnTo>
                <a:lnTo>
                  <a:pt x="1999593" y="1070648"/>
                </a:lnTo>
                <a:cubicBezTo>
                  <a:pt x="1992595" y="1067149"/>
                  <a:pt x="1983848" y="1067149"/>
                  <a:pt x="1973351" y="1070648"/>
                </a:cubicBezTo>
                <a:cubicBezTo>
                  <a:pt x="1962855" y="1074147"/>
                  <a:pt x="1954108" y="1079395"/>
                  <a:pt x="1947110" y="1086393"/>
                </a:cubicBezTo>
                <a:lnTo>
                  <a:pt x="1936614" y="1065400"/>
                </a:lnTo>
                <a:lnTo>
                  <a:pt x="1952358" y="1065400"/>
                </a:lnTo>
                <a:cubicBezTo>
                  <a:pt x="1969852" y="1044407"/>
                  <a:pt x="2027584" y="990175"/>
                  <a:pt x="2125551" y="902703"/>
                </a:cubicBezTo>
                <a:cubicBezTo>
                  <a:pt x="2251510" y="790740"/>
                  <a:pt x="2338981" y="699770"/>
                  <a:pt x="2387965" y="629793"/>
                </a:cubicBezTo>
                <a:cubicBezTo>
                  <a:pt x="2384466" y="619296"/>
                  <a:pt x="2374845" y="609675"/>
                  <a:pt x="2359100" y="600927"/>
                </a:cubicBezTo>
                <a:cubicBezTo>
                  <a:pt x="2343355" y="592181"/>
                  <a:pt x="2328485" y="586057"/>
                  <a:pt x="2314489" y="582558"/>
                </a:cubicBezTo>
                <a:cubicBezTo>
                  <a:pt x="2223519" y="589556"/>
                  <a:pt x="2150043" y="601802"/>
                  <a:pt x="2094062" y="619296"/>
                </a:cubicBezTo>
                <a:lnTo>
                  <a:pt x="2125551" y="619296"/>
                </a:lnTo>
                <a:cubicBezTo>
                  <a:pt x="2153542" y="619296"/>
                  <a:pt x="2182408" y="617547"/>
                  <a:pt x="2212148" y="614048"/>
                </a:cubicBezTo>
                <a:cubicBezTo>
                  <a:pt x="2241888" y="610549"/>
                  <a:pt x="2270754" y="608800"/>
                  <a:pt x="2298745" y="608800"/>
                </a:cubicBezTo>
                <a:lnTo>
                  <a:pt x="2314489" y="608800"/>
                </a:lnTo>
                <a:lnTo>
                  <a:pt x="2293496" y="614048"/>
                </a:lnTo>
                <a:cubicBezTo>
                  <a:pt x="2150043" y="649037"/>
                  <a:pt x="2060823" y="670030"/>
                  <a:pt x="2025834" y="677027"/>
                </a:cubicBezTo>
                <a:lnTo>
                  <a:pt x="2015338" y="682276"/>
                </a:lnTo>
                <a:cubicBezTo>
                  <a:pt x="1941862" y="706768"/>
                  <a:pt x="1896377" y="719014"/>
                  <a:pt x="1878882" y="719014"/>
                </a:cubicBezTo>
                <a:cubicBezTo>
                  <a:pt x="1875384" y="719014"/>
                  <a:pt x="1831648" y="729510"/>
                  <a:pt x="1747676" y="750503"/>
                </a:cubicBezTo>
                <a:lnTo>
                  <a:pt x="1726682" y="766248"/>
                </a:lnTo>
                <a:lnTo>
                  <a:pt x="1742427" y="766248"/>
                </a:lnTo>
                <a:lnTo>
                  <a:pt x="1742427" y="771496"/>
                </a:lnTo>
                <a:lnTo>
                  <a:pt x="1710938" y="766248"/>
                </a:lnTo>
                <a:cubicBezTo>
                  <a:pt x="1700441" y="766248"/>
                  <a:pt x="1691694" y="769747"/>
                  <a:pt x="1684696" y="776745"/>
                </a:cubicBezTo>
                <a:lnTo>
                  <a:pt x="1695193" y="787241"/>
                </a:lnTo>
                <a:lnTo>
                  <a:pt x="1647958" y="797738"/>
                </a:lnTo>
                <a:lnTo>
                  <a:pt x="1632213" y="792490"/>
                </a:lnTo>
                <a:lnTo>
                  <a:pt x="1653207" y="787241"/>
                </a:lnTo>
                <a:lnTo>
                  <a:pt x="1647958" y="776745"/>
                </a:lnTo>
                <a:cubicBezTo>
                  <a:pt x="1630464" y="776745"/>
                  <a:pt x="1616469" y="781993"/>
                  <a:pt x="1605972" y="792490"/>
                </a:cubicBezTo>
                <a:lnTo>
                  <a:pt x="1616469" y="797738"/>
                </a:lnTo>
                <a:cubicBezTo>
                  <a:pt x="1609471" y="801237"/>
                  <a:pt x="1602473" y="803861"/>
                  <a:pt x="1595476" y="805610"/>
                </a:cubicBezTo>
                <a:cubicBezTo>
                  <a:pt x="1588478" y="807360"/>
                  <a:pt x="1581480" y="809984"/>
                  <a:pt x="1574483" y="813483"/>
                </a:cubicBezTo>
                <a:cubicBezTo>
                  <a:pt x="1497508" y="830977"/>
                  <a:pt x="1396041" y="858968"/>
                  <a:pt x="1270083" y="897455"/>
                </a:cubicBezTo>
                <a:cubicBezTo>
                  <a:pt x="1245591" y="907952"/>
                  <a:pt x="1208853" y="920197"/>
                  <a:pt x="1159869" y="934193"/>
                </a:cubicBezTo>
                <a:cubicBezTo>
                  <a:pt x="1152871" y="944690"/>
                  <a:pt x="1117883" y="956935"/>
                  <a:pt x="1054903" y="970931"/>
                </a:cubicBezTo>
                <a:cubicBezTo>
                  <a:pt x="991924" y="984926"/>
                  <a:pt x="956936" y="995423"/>
                  <a:pt x="949938" y="1002421"/>
                </a:cubicBezTo>
                <a:cubicBezTo>
                  <a:pt x="932444" y="1016416"/>
                  <a:pt x="909701" y="1044407"/>
                  <a:pt x="881710" y="1086393"/>
                </a:cubicBezTo>
                <a:cubicBezTo>
                  <a:pt x="850221" y="1124880"/>
                  <a:pt x="823979" y="1153746"/>
                  <a:pt x="802986" y="1172990"/>
                </a:cubicBezTo>
                <a:cubicBezTo>
                  <a:pt x="781993" y="1192233"/>
                  <a:pt x="754002" y="1203604"/>
                  <a:pt x="719014" y="1207103"/>
                </a:cubicBezTo>
                <a:cubicBezTo>
                  <a:pt x="708517" y="1210602"/>
                  <a:pt x="692772" y="1206229"/>
                  <a:pt x="671779" y="1193982"/>
                </a:cubicBezTo>
                <a:cubicBezTo>
                  <a:pt x="650786" y="1181737"/>
                  <a:pt x="635042" y="1175614"/>
                  <a:pt x="624545" y="1175614"/>
                </a:cubicBezTo>
                <a:lnTo>
                  <a:pt x="614048" y="1175614"/>
                </a:lnTo>
                <a:lnTo>
                  <a:pt x="561566" y="1180862"/>
                </a:lnTo>
                <a:cubicBezTo>
                  <a:pt x="509083" y="1170365"/>
                  <a:pt x="453976" y="1131003"/>
                  <a:pt x="396245" y="1062776"/>
                </a:cubicBezTo>
                <a:cubicBezTo>
                  <a:pt x="338514" y="994548"/>
                  <a:pt x="295653" y="930694"/>
                  <a:pt x="267662" y="871213"/>
                </a:cubicBezTo>
                <a:cubicBezTo>
                  <a:pt x="253667" y="857218"/>
                  <a:pt x="224801" y="833601"/>
                  <a:pt x="181066" y="800362"/>
                </a:cubicBezTo>
                <a:cubicBezTo>
                  <a:pt x="137330" y="767123"/>
                  <a:pt x="96218" y="727761"/>
                  <a:pt x="57731" y="682276"/>
                </a:cubicBezTo>
                <a:cubicBezTo>
                  <a:pt x="19244" y="636791"/>
                  <a:pt x="0" y="587807"/>
                  <a:pt x="0" y="535324"/>
                </a:cubicBezTo>
                <a:lnTo>
                  <a:pt x="0" y="477593"/>
                </a:lnTo>
                <a:cubicBezTo>
                  <a:pt x="17494" y="383124"/>
                  <a:pt x="129458" y="300901"/>
                  <a:pt x="335890" y="230924"/>
                </a:cubicBezTo>
                <a:lnTo>
                  <a:pt x="341138" y="230924"/>
                </a:lnTo>
                <a:cubicBezTo>
                  <a:pt x="379625" y="230924"/>
                  <a:pt x="414614" y="276409"/>
                  <a:pt x="446104" y="367379"/>
                </a:cubicBezTo>
                <a:cubicBezTo>
                  <a:pt x="449602" y="374377"/>
                  <a:pt x="460099" y="377876"/>
                  <a:pt x="477593" y="377876"/>
                </a:cubicBezTo>
                <a:lnTo>
                  <a:pt x="498586" y="377876"/>
                </a:lnTo>
                <a:cubicBezTo>
                  <a:pt x="554568" y="363880"/>
                  <a:pt x="623670" y="348136"/>
                  <a:pt x="705893" y="330641"/>
                </a:cubicBezTo>
                <a:cubicBezTo>
                  <a:pt x="788116" y="313147"/>
                  <a:pt x="857218" y="299152"/>
                  <a:pt x="913200" y="288655"/>
                </a:cubicBezTo>
                <a:cubicBezTo>
                  <a:pt x="937692" y="281657"/>
                  <a:pt x="985801" y="271161"/>
                  <a:pt x="1057528" y="257166"/>
                </a:cubicBezTo>
                <a:cubicBezTo>
                  <a:pt x="1129254" y="243170"/>
                  <a:pt x="1184361" y="227425"/>
                  <a:pt x="1222848" y="209931"/>
                </a:cubicBezTo>
                <a:cubicBezTo>
                  <a:pt x="1558738" y="143453"/>
                  <a:pt x="1868386" y="94469"/>
                  <a:pt x="2151793" y="62979"/>
                </a:cubicBezTo>
                <a:lnTo>
                  <a:pt x="2157041" y="47234"/>
                </a:lnTo>
                <a:cubicBezTo>
                  <a:pt x="2164039" y="54232"/>
                  <a:pt x="2178034" y="57731"/>
                  <a:pt x="2199027" y="57731"/>
                </a:cubicBezTo>
                <a:cubicBezTo>
                  <a:pt x="2216521" y="57731"/>
                  <a:pt x="2227893" y="56856"/>
                  <a:pt x="2233141" y="55107"/>
                </a:cubicBezTo>
                <a:cubicBezTo>
                  <a:pt x="2238389" y="53357"/>
                  <a:pt x="2251510" y="50733"/>
                  <a:pt x="2272503" y="47234"/>
                </a:cubicBezTo>
                <a:lnTo>
                  <a:pt x="2618889" y="20993"/>
                </a:lnTo>
                <a:lnTo>
                  <a:pt x="2618889" y="15745"/>
                </a:lnTo>
                <a:lnTo>
                  <a:pt x="2666124" y="15745"/>
                </a:lnTo>
                <a:lnTo>
                  <a:pt x="2666124" y="5248"/>
                </a:lnTo>
                <a:cubicBezTo>
                  <a:pt x="2673121" y="12246"/>
                  <a:pt x="2680119" y="15745"/>
                  <a:pt x="2687117" y="15745"/>
                </a:cubicBezTo>
                <a:cubicBezTo>
                  <a:pt x="2701112" y="15745"/>
                  <a:pt x="2715982" y="13121"/>
                  <a:pt x="2731727" y="7872"/>
                </a:cubicBezTo>
                <a:cubicBezTo>
                  <a:pt x="2747472" y="2624"/>
                  <a:pt x="2762342" y="0"/>
                  <a:pt x="2776338"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27" name="文本框 26">
            <a:extLst>
              <a:ext uri="{FF2B5EF4-FFF2-40B4-BE49-F238E27FC236}">
                <a16:creationId xmlns:a16="http://schemas.microsoft.com/office/drawing/2014/main" id="{7E9FCFC1-76A8-4854-BB08-A07289282432}"/>
              </a:ext>
            </a:extLst>
          </p:cNvPr>
          <p:cNvSpPr txBox="1"/>
          <p:nvPr userDrawn="1"/>
        </p:nvSpPr>
        <p:spPr>
          <a:xfrm>
            <a:off x="9227417" y="2649446"/>
            <a:ext cx="2235765" cy="3747268"/>
          </a:xfrm>
          <a:custGeom>
            <a:avLst/>
            <a:gdLst/>
            <a:ahLst/>
            <a:cxnLst/>
            <a:rect l="l" t="t" r="r" b="b"/>
            <a:pathLst>
              <a:path w="2235765" h="3747268">
                <a:moveTo>
                  <a:pt x="1742427" y="2309240"/>
                </a:moveTo>
                <a:lnTo>
                  <a:pt x="1758172" y="2309240"/>
                </a:lnTo>
                <a:cubicBezTo>
                  <a:pt x="1758172" y="2326735"/>
                  <a:pt x="1745926" y="2335482"/>
                  <a:pt x="1721434" y="2335482"/>
                </a:cubicBezTo>
                <a:lnTo>
                  <a:pt x="1716186" y="2314489"/>
                </a:lnTo>
                <a:lnTo>
                  <a:pt x="1726682" y="2324985"/>
                </a:lnTo>
                <a:close/>
                <a:moveTo>
                  <a:pt x="2235765" y="2104558"/>
                </a:moveTo>
                <a:cubicBezTo>
                  <a:pt x="2235765" y="2108057"/>
                  <a:pt x="2233141" y="2112430"/>
                  <a:pt x="2227893" y="2117678"/>
                </a:cubicBezTo>
                <a:cubicBezTo>
                  <a:pt x="2222644" y="2122927"/>
                  <a:pt x="2218271" y="2125551"/>
                  <a:pt x="2214772" y="2125551"/>
                </a:cubicBezTo>
                <a:lnTo>
                  <a:pt x="2204276" y="2125551"/>
                </a:lnTo>
                <a:cubicBezTo>
                  <a:pt x="2204276" y="2111555"/>
                  <a:pt x="2214772" y="2104558"/>
                  <a:pt x="2235765" y="2104558"/>
                </a:cubicBezTo>
                <a:close/>
                <a:moveTo>
                  <a:pt x="745255" y="1857889"/>
                </a:moveTo>
                <a:lnTo>
                  <a:pt x="750503" y="1857889"/>
                </a:lnTo>
                <a:cubicBezTo>
                  <a:pt x="747004" y="1868385"/>
                  <a:pt x="738257" y="1873634"/>
                  <a:pt x="724262" y="1873634"/>
                </a:cubicBezTo>
                <a:lnTo>
                  <a:pt x="719014" y="1873634"/>
                </a:lnTo>
                <a:cubicBezTo>
                  <a:pt x="722512" y="1873634"/>
                  <a:pt x="726886" y="1871009"/>
                  <a:pt x="732134" y="1865761"/>
                </a:cubicBezTo>
                <a:cubicBezTo>
                  <a:pt x="737383" y="1860513"/>
                  <a:pt x="741756" y="1857889"/>
                  <a:pt x="745255" y="1857889"/>
                </a:cubicBezTo>
                <a:close/>
                <a:moveTo>
                  <a:pt x="813483" y="1826399"/>
                </a:moveTo>
                <a:lnTo>
                  <a:pt x="818731" y="1826399"/>
                </a:lnTo>
                <a:cubicBezTo>
                  <a:pt x="808234" y="1836896"/>
                  <a:pt x="799487" y="1842144"/>
                  <a:pt x="792490" y="1842144"/>
                </a:cubicBezTo>
                <a:lnTo>
                  <a:pt x="787241" y="1842144"/>
                </a:lnTo>
                <a:cubicBezTo>
                  <a:pt x="794239" y="1831648"/>
                  <a:pt x="802986" y="1826399"/>
                  <a:pt x="813483" y="1826399"/>
                </a:cubicBezTo>
                <a:close/>
                <a:moveTo>
                  <a:pt x="855469" y="1800158"/>
                </a:moveTo>
                <a:lnTo>
                  <a:pt x="855469" y="1805406"/>
                </a:lnTo>
                <a:cubicBezTo>
                  <a:pt x="855469" y="1808905"/>
                  <a:pt x="850220" y="1810654"/>
                  <a:pt x="839724" y="1810654"/>
                </a:cubicBezTo>
                <a:lnTo>
                  <a:pt x="834476" y="1810654"/>
                </a:lnTo>
                <a:close/>
                <a:moveTo>
                  <a:pt x="986676" y="1674199"/>
                </a:moveTo>
                <a:cubicBezTo>
                  <a:pt x="979678" y="1674199"/>
                  <a:pt x="973555" y="1675949"/>
                  <a:pt x="968307" y="1679448"/>
                </a:cubicBezTo>
                <a:cubicBezTo>
                  <a:pt x="963058" y="1682946"/>
                  <a:pt x="958685" y="1686445"/>
                  <a:pt x="955186" y="1689944"/>
                </a:cubicBezTo>
                <a:lnTo>
                  <a:pt x="970931" y="1695192"/>
                </a:lnTo>
                <a:cubicBezTo>
                  <a:pt x="974430" y="1695192"/>
                  <a:pt x="977928" y="1693443"/>
                  <a:pt x="981428" y="1689944"/>
                </a:cubicBezTo>
                <a:cubicBezTo>
                  <a:pt x="984926" y="1686445"/>
                  <a:pt x="986676" y="1681197"/>
                  <a:pt x="986676" y="1674199"/>
                </a:cubicBezTo>
                <a:close/>
                <a:moveTo>
                  <a:pt x="1175614" y="1212351"/>
                </a:moveTo>
                <a:cubicBezTo>
                  <a:pt x="1224597" y="1212351"/>
                  <a:pt x="1301572" y="1222848"/>
                  <a:pt x="1406538" y="1243841"/>
                </a:cubicBezTo>
                <a:cubicBezTo>
                  <a:pt x="1420533" y="1254337"/>
                  <a:pt x="1449399" y="1270957"/>
                  <a:pt x="1493134" y="1293699"/>
                </a:cubicBezTo>
                <a:cubicBezTo>
                  <a:pt x="1536870" y="1316442"/>
                  <a:pt x="1570984" y="1338310"/>
                  <a:pt x="1595476" y="1359303"/>
                </a:cubicBezTo>
                <a:cubicBezTo>
                  <a:pt x="1619968" y="1380296"/>
                  <a:pt x="1632213" y="1408287"/>
                  <a:pt x="1632213" y="1443275"/>
                </a:cubicBezTo>
                <a:cubicBezTo>
                  <a:pt x="1632213" y="1467767"/>
                  <a:pt x="1625216" y="1481762"/>
                  <a:pt x="1611220" y="1485261"/>
                </a:cubicBezTo>
                <a:cubicBezTo>
                  <a:pt x="1611220" y="1516751"/>
                  <a:pt x="1601599" y="1547366"/>
                  <a:pt x="1582355" y="1577106"/>
                </a:cubicBezTo>
                <a:cubicBezTo>
                  <a:pt x="1563111" y="1606846"/>
                  <a:pt x="1535995" y="1639211"/>
                  <a:pt x="1501006" y="1674199"/>
                </a:cubicBezTo>
                <a:lnTo>
                  <a:pt x="1432779" y="1752923"/>
                </a:lnTo>
                <a:cubicBezTo>
                  <a:pt x="1390793" y="1819401"/>
                  <a:pt x="1348806" y="1911246"/>
                  <a:pt x="1306820" y="2028458"/>
                </a:cubicBezTo>
                <a:cubicBezTo>
                  <a:pt x="1264834" y="2145669"/>
                  <a:pt x="1249090" y="2232266"/>
                  <a:pt x="1259586" y="2288247"/>
                </a:cubicBezTo>
                <a:cubicBezTo>
                  <a:pt x="1252588" y="2298744"/>
                  <a:pt x="1233345" y="2338981"/>
                  <a:pt x="1201855" y="2408958"/>
                </a:cubicBezTo>
                <a:cubicBezTo>
                  <a:pt x="1170366" y="2478935"/>
                  <a:pt x="1154620" y="2522670"/>
                  <a:pt x="1154620" y="2540164"/>
                </a:cubicBezTo>
                <a:lnTo>
                  <a:pt x="1170366" y="2540164"/>
                </a:lnTo>
                <a:cubicBezTo>
                  <a:pt x="1170366" y="2554160"/>
                  <a:pt x="1166866" y="2576028"/>
                  <a:pt x="1159869" y="2605768"/>
                </a:cubicBezTo>
                <a:cubicBezTo>
                  <a:pt x="1152871" y="2635508"/>
                  <a:pt x="1149372" y="2659126"/>
                  <a:pt x="1149372" y="2676620"/>
                </a:cubicBezTo>
                <a:lnTo>
                  <a:pt x="1154620" y="2676620"/>
                </a:lnTo>
                <a:cubicBezTo>
                  <a:pt x="1172115" y="2669622"/>
                  <a:pt x="1184361" y="2662624"/>
                  <a:pt x="1191358" y="2655627"/>
                </a:cubicBezTo>
                <a:lnTo>
                  <a:pt x="1542993" y="2424703"/>
                </a:lnTo>
                <a:cubicBezTo>
                  <a:pt x="1560487" y="2417705"/>
                  <a:pt x="1584104" y="2402835"/>
                  <a:pt x="1613844" y="2380092"/>
                </a:cubicBezTo>
                <a:cubicBezTo>
                  <a:pt x="1643585" y="2357350"/>
                  <a:pt x="1672450" y="2345978"/>
                  <a:pt x="1700441" y="2345978"/>
                </a:cubicBezTo>
                <a:lnTo>
                  <a:pt x="1705690" y="2345978"/>
                </a:lnTo>
                <a:lnTo>
                  <a:pt x="1668952" y="2377468"/>
                </a:lnTo>
                <a:lnTo>
                  <a:pt x="1674200" y="2377468"/>
                </a:lnTo>
                <a:cubicBezTo>
                  <a:pt x="1681197" y="2377468"/>
                  <a:pt x="1691694" y="2373969"/>
                  <a:pt x="1705690" y="2366972"/>
                </a:cubicBezTo>
                <a:lnTo>
                  <a:pt x="1994344" y="2204275"/>
                </a:lnTo>
                <a:lnTo>
                  <a:pt x="2125551" y="2125551"/>
                </a:lnTo>
                <a:cubicBezTo>
                  <a:pt x="2129050" y="2122052"/>
                  <a:pt x="2140421" y="2112430"/>
                  <a:pt x="2159665" y="2096685"/>
                </a:cubicBezTo>
                <a:cubicBezTo>
                  <a:pt x="2178909" y="2080940"/>
                  <a:pt x="2199027" y="2073068"/>
                  <a:pt x="2220020" y="2073068"/>
                </a:cubicBezTo>
                <a:cubicBezTo>
                  <a:pt x="2213023" y="2083565"/>
                  <a:pt x="2200777" y="2094936"/>
                  <a:pt x="2183282" y="2107182"/>
                </a:cubicBezTo>
                <a:cubicBezTo>
                  <a:pt x="2165788" y="2119428"/>
                  <a:pt x="2155292" y="2127300"/>
                  <a:pt x="2151793" y="2130799"/>
                </a:cubicBezTo>
                <a:lnTo>
                  <a:pt x="2151793" y="2141295"/>
                </a:lnTo>
                <a:cubicBezTo>
                  <a:pt x="2155292" y="2141295"/>
                  <a:pt x="2157916" y="2141295"/>
                  <a:pt x="2159665" y="2141295"/>
                </a:cubicBezTo>
                <a:cubicBezTo>
                  <a:pt x="2161414" y="2141295"/>
                  <a:pt x="2165788" y="2136047"/>
                  <a:pt x="2172786" y="2125551"/>
                </a:cubicBezTo>
                <a:lnTo>
                  <a:pt x="2178034" y="2141295"/>
                </a:lnTo>
                <a:lnTo>
                  <a:pt x="2183282" y="2141295"/>
                </a:lnTo>
                <a:lnTo>
                  <a:pt x="2199027" y="2130799"/>
                </a:lnTo>
                <a:lnTo>
                  <a:pt x="2199027" y="2141295"/>
                </a:lnTo>
                <a:cubicBezTo>
                  <a:pt x="2181533" y="2162289"/>
                  <a:pt x="2136048" y="2204275"/>
                  <a:pt x="2062572" y="2267254"/>
                </a:cubicBezTo>
                <a:lnTo>
                  <a:pt x="2067820" y="2267254"/>
                </a:lnTo>
                <a:lnTo>
                  <a:pt x="2130800" y="2220020"/>
                </a:lnTo>
                <a:lnTo>
                  <a:pt x="2130800" y="2230516"/>
                </a:lnTo>
                <a:lnTo>
                  <a:pt x="2125551" y="2241013"/>
                </a:lnTo>
                <a:lnTo>
                  <a:pt x="2031082" y="2335482"/>
                </a:lnTo>
                <a:cubicBezTo>
                  <a:pt x="2003092" y="2352976"/>
                  <a:pt x="1989096" y="2368721"/>
                  <a:pt x="1989096" y="2382716"/>
                </a:cubicBezTo>
                <a:lnTo>
                  <a:pt x="1994344" y="2393213"/>
                </a:lnTo>
                <a:cubicBezTo>
                  <a:pt x="1994344" y="2396712"/>
                  <a:pt x="1991720" y="2399336"/>
                  <a:pt x="1986472" y="2401085"/>
                </a:cubicBezTo>
                <a:cubicBezTo>
                  <a:pt x="1981224" y="2402835"/>
                  <a:pt x="1976850" y="2403709"/>
                  <a:pt x="1973351" y="2403709"/>
                </a:cubicBezTo>
                <a:lnTo>
                  <a:pt x="1973351" y="2393213"/>
                </a:lnTo>
                <a:cubicBezTo>
                  <a:pt x="1959356" y="2393213"/>
                  <a:pt x="1952358" y="2400210"/>
                  <a:pt x="1952358" y="2414206"/>
                </a:cubicBezTo>
                <a:cubicBezTo>
                  <a:pt x="1938363" y="2414206"/>
                  <a:pt x="1923493" y="2427327"/>
                  <a:pt x="1907748" y="2453568"/>
                </a:cubicBezTo>
                <a:cubicBezTo>
                  <a:pt x="1892003" y="2479809"/>
                  <a:pt x="1884131" y="2499928"/>
                  <a:pt x="1884131" y="2513923"/>
                </a:cubicBezTo>
                <a:cubicBezTo>
                  <a:pt x="1873634" y="2513923"/>
                  <a:pt x="1859639" y="2522670"/>
                  <a:pt x="1842144" y="2540164"/>
                </a:cubicBezTo>
                <a:lnTo>
                  <a:pt x="1863138" y="2540164"/>
                </a:lnTo>
                <a:cubicBezTo>
                  <a:pt x="1863138" y="2540164"/>
                  <a:pt x="1838646" y="2571654"/>
                  <a:pt x="1789662" y="2634634"/>
                </a:cubicBezTo>
                <a:cubicBezTo>
                  <a:pt x="1740678" y="2690615"/>
                  <a:pt x="1716186" y="2720355"/>
                  <a:pt x="1716186" y="2723854"/>
                </a:cubicBezTo>
                <a:lnTo>
                  <a:pt x="1742427" y="2723854"/>
                </a:lnTo>
                <a:lnTo>
                  <a:pt x="1742427" y="2734351"/>
                </a:lnTo>
                <a:cubicBezTo>
                  <a:pt x="1731931" y="2741349"/>
                  <a:pt x="1702190" y="2765841"/>
                  <a:pt x="1653206" y="2807827"/>
                </a:cubicBezTo>
                <a:cubicBezTo>
                  <a:pt x="1604223" y="2849813"/>
                  <a:pt x="1574482" y="2893549"/>
                  <a:pt x="1563986" y="2939034"/>
                </a:cubicBezTo>
                <a:cubicBezTo>
                  <a:pt x="1525499" y="2977521"/>
                  <a:pt x="1406538" y="3092983"/>
                  <a:pt x="1207103" y="3285420"/>
                </a:cubicBezTo>
                <a:cubicBezTo>
                  <a:pt x="1049655" y="3421875"/>
                  <a:pt x="923696" y="3542585"/>
                  <a:pt x="829228" y="3647550"/>
                </a:cubicBezTo>
                <a:cubicBezTo>
                  <a:pt x="808234" y="3654548"/>
                  <a:pt x="774995" y="3672918"/>
                  <a:pt x="729510" y="3702658"/>
                </a:cubicBezTo>
                <a:cubicBezTo>
                  <a:pt x="684025" y="3732398"/>
                  <a:pt x="642039" y="3747268"/>
                  <a:pt x="603552" y="3747268"/>
                </a:cubicBezTo>
                <a:cubicBezTo>
                  <a:pt x="579060" y="3747268"/>
                  <a:pt x="559816" y="3742895"/>
                  <a:pt x="545820" y="3734147"/>
                </a:cubicBezTo>
                <a:cubicBezTo>
                  <a:pt x="531825" y="3725400"/>
                  <a:pt x="517830" y="3713154"/>
                  <a:pt x="503834" y="3697410"/>
                </a:cubicBezTo>
                <a:cubicBezTo>
                  <a:pt x="489839" y="3681665"/>
                  <a:pt x="475844" y="3666795"/>
                  <a:pt x="461848" y="3652799"/>
                </a:cubicBezTo>
                <a:cubicBezTo>
                  <a:pt x="447853" y="3642303"/>
                  <a:pt x="430358" y="3632680"/>
                  <a:pt x="409366" y="3623933"/>
                </a:cubicBezTo>
                <a:cubicBezTo>
                  <a:pt x="388372" y="3615186"/>
                  <a:pt x="372628" y="3604690"/>
                  <a:pt x="362131" y="3592444"/>
                </a:cubicBezTo>
                <a:cubicBezTo>
                  <a:pt x="351634" y="3580198"/>
                  <a:pt x="344637" y="3553082"/>
                  <a:pt x="341138" y="3511095"/>
                </a:cubicBezTo>
                <a:lnTo>
                  <a:pt x="335890" y="3369392"/>
                </a:lnTo>
                <a:cubicBezTo>
                  <a:pt x="332391" y="3355397"/>
                  <a:pt x="322769" y="3343151"/>
                  <a:pt x="307024" y="3332654"/>
                </a:cubicBezTo>
                <a:cubicBezTo>
                  <a:pt x="291279" y="3322158"/>
                  <a:pt x="283407" y="3311661"/>
                  <a:pt x="283407" y="3301165"/>
                </a:cubicBezTo>
                <a:lnTo>
                  <a:pt x="283407" y="3285420"/>
                </a:lnTo>
                <a:lnTo>
                  <a:pt x="288655" y="3259178"/>
                </a:lnTo>
                <a:cubicBezTo>
                  <a:pt x="288655" y="3248682"/>
                  <a:pt x="283407" y="3243433"/>
                  <a:pt x="272910" y="3243433"/>
                </a:cubicBezTo>
                <a:lnTo>
                  <a:pt x="330641" y="3211944"/>
                </a:lnTo>
                <a:lnTo>
                  <a:pt x="325393" y="3169958"/>
                </a:lnTo>
                <a:cubicBezTo>
                  <a:pt x="325393" y="3141967"/>
                  <a:pt x="334140" y="3120974"/>
                  <a:pt x="351634" y="3106979"/>
                </a:cubicBezTo>
                <a:cubicBezTo>
                  <a:pt x="369129" y="3092983"/>
                  <a:pt x="392746" y="3077238"/>
                  <a:pt x="422486" y="3059744"/>
                </a:cubicBezTo>
                <a:cubicBezTo>
                  <a:pt x="452226" y="3042250"/>
                  <a:pt x="470595" y="3028254"/>
                  <a:pt x="477593" y="3017758"/>
                </a:cubicBezTo>
                <a:lnTo>
                  <a:pt x="598303" y="2813075"/>
                </a:lnTo>
                <a:cubicBezTo>
                  <a:pt x="605301" y="2788583"/>
                  <a:pt x="617547" y="2759717"/>
                  <a:pt x="635041" y="2726478"/>
                </a:cubicBezTo>
                <a:cubicBezTo>
                  <a:pt x="652536" y="2693239"/>
                  <a:pt x="664782" y="2666123"/>
                  <a:pt x="671779" y="2645130"/>
                </a:cubicBezTo>
                <a:lnTo>
                  <a:pt x="928945" y="2025834"/>
                </a:lnTo>
                <a:cubicBezTo>
                  <a:pt x="956936" y="1973351"/>
                  <a:pt x="984052" y="1911246"/>
                  <a:pt x="1010293" y="1839520"/>
                </a:cubicBezTo>
                <a:cubicBezTo>
                  <a:pt x="1036534" y="1767793"/>
                  <a:pt x="1051404" y="1705689"/>
                  <a:pt x="1054903" y="1653206"/>
                </a:cubicBezTo>
                <a:cubicBezTo>
                  <a:pt x="1044407" y="1653206"/>
                  <a:pt x="1034785" y="1658454"/>
                  <a:pt x="1026038" y="1668951"/>
                </a:cubicBezTo>
                <a:cubicBezTo>
                  <a:pt x="1017291" y="1679448"/>
                  <a:pt x="1012917" y="1689944"/>
                  <a:pt x="1012917" y="1700440"/>
                </a:cubicBezTo>
                <a:lnTo>
                  <a:pt x="1012917" y="1705689"/>
                </a:lnTo>
                <a:lnTo>
                  <a:pt x="1007669" y="1689944"/>
                </a:lnTo>
                <a:cubicBezTo>
                  <a:pt x="1000671" y="1689944"/>
                  <a:pt x="992798" y="1693443"/>
                  <a:pt x="984052" y="1700440"/>
                </a:cubicBezTo>
                <a:cubicBezTo>
                  <a:pt x="975304" y="1707438"/>
                  <a:pt x="967432" y="1710937"/>
                  <a:pt x="960434" y="1710937"/>
                </a:cubicBezTo>
                <a:lnTo>
                  <a:pt x="955186" y="1710937"/>
                </a:lnTo>
                <a:lnTo>
                  <a:pt x="965682" y="1716185"/>
                </a:lnTo>
                <a:lnTo>
                  <a:pt x="955186" y="1721434"/>
                </a:lnTo>
                <a:cubicBezTo>
                  <a:pt x="944689" y="1710937"/>
                  <a:pt x="941191" y="1702190"/>
                  <a:pt x="944689" y="1695192"/>
                </a:cubicBezTo>
                <a:cubicBezTo>
                  <a:pt x="930694" y="1702190"/>
                  <a:pt x="925446" y="1707438"/>
                  <a:pt x="928945" y="1710937"/>
                </a:cubicBezTo>
                <a:cubicBezTo>
                  <a:pt x="932444" y="1714436"/>
                  <a:pt x="932444" y="1717935"/>
                  <a:pt x="928945" y="1721434"/>
                </a:cubicBezTo>
                <a:cubicBezTo>
                  <a:pt x="925446" y="1728431"/>
                  <a:pt x="897455" y="1748550"/>
                  <a:pt x="844972" y="1781789"/>
                </a:cubicBezTo>
                <a:cubicBezTo>
                  <a:pt x="792490" y="1815028"/>
                  <a:pt x="752253" y="1838645"/>
                  <a:pt x="724262" y="1852640"/>
                </a:cubicBezTo>
                <a:lnTo>
                  <a:pt x="666531" y="1894627"/>
                </a:lnTo>
                <a:lnTo>
                  <a:pt x="666531" y="1899875"/>
                </a:lnTo>
                <a:lnTo>
                  <a:pt x="682276" y="1894627"/>
                </a:lnTo>
                <a:lnTo>
                  <a:pt x="692772" y="1894627"/>
                </a:lnTo>
                <a:cubicBezTo>
                  <a:pt x="675278" y="1919119"/>
                  <a:pt x="634166" y="1949734"/>
                  <a:pt x="569438" y="1986472"/>
                </a:cubicBezTo>
                <a:cubicBezTo>
                  <a:pt x="504709" y="2023209"/>
                  <a:pt x="458349" y="2041578"/>
                  <a:pt x="430358" y="2041578"/>
                </a:cubicBezTo>
                <a:lnTo>
                  <a:pt x="425110" y="2041578"/>
                </a:lnTo>
                <a:lnTo>
                  <a:pt x="383124" y="2036330"/>
                </a:lnTo>
                <a:lnTo>
                  <a:pt x="372628" y="2036330"/>
                </a:lnTo>
                <a:cubicBezTo>
                  <a:pt x="362131" y="2036330"/>
                  <a:pt x="349010" y="2038954"/>
                  <a:pt x="333266" y="2044203"/>
                </a:cubicBezTo>
                <a:cubicBezTo>
                  <a:pt x="317521" y="2049451"/>
                  <a:pt x="304400" y="2052075"/>
                  <a:pt x="293903" y="2052075"/>
                </a:cubicBezTo>
                <a:cubicBezTo>
                  <a:pt x="265912" y="2052075"/>
                  <a:pt x="237922" y="2034580"/>
                  <a:pt x="209931" y="1999592"/>
                </a:cubicBezTo>
                <a:cubicBezTo>
                  <a:pt x="181940" y="1964604"/>
                  <a:pt x="164446" y="1943611"/>
                  <a:pt x="157448" y="1936613"/>
                </a:cubicBezTo>
                <a:cubicBezTo>
                  <a:pt x="146952" y="1922618"/>
                  <a:pt x="124209" y="1903374"/>
                  <a:pt x="89221" y="1878882"/>
                </a:cubicBezTo>
                <a:cubicBezTo>
                  <a:pt x="54232" y="1854390"/>
                  <a:pt x="34988" y="1838645"/>
                  <a:pt x="31490" y="1831648"/>
                </a:cubicBezTo>
                <a:cubicBezTo>
                  <a:pt x="10496" y="1796659"/>
                  <a:pt x="0" y="1772167"/>
                  <a:pt x="0" y="1758171"/>
                </a:cubicBezTo>
                <a:cubicBezTo>
                  <a:pt x="0" y="1681197"/>
                  <a:pt x="62979" y="1642709"/>
                  <a:pt x="188938" y="1642709"/>
                </a:cubicBezTo>
                <a:cubicBezTo>
                  <a:pt x="192437" y="1639211"/>
                  <a:pt x="195061" y="1634837"/>
                  <a:pt x="196810" y="1629589"/>
                </a:cubicBezTo>
                <a:cubicBezTo>
                  <a:pt x="198560" y="1624340"/>
                  <a:pt x="201184" y="1621716"/>
                  <a:pt x="204683" y="1621716"/>
                </a:cubicBezTo>
                <a:lnTo>
                  <a:pt x="236172" y="1626965"/>
                </a:lnTo>
                <a:lnTo>
                  <a:pt x="241421" y="1626965"/>
                </a:lnTo>
                <a:lnTo>
                  <a:pt x="246669" y="1621716"/>
                </a:lnTo>
                <a:cubicBezTo>
                  <a:pt x="253667" y="1621716"/>
                  <a:pt x="261539" y="1619092"/>
                  <a:pt x="270286" y="1613844"/>
                </a:cubicBezTo>
                <a:cubicBezTo>
                  <a:pt x="279033" y="1608596"/>
                  <a:pt x="285156" y="1605971"/>
                  <a:pt x="288655" y="1605971"/>
                </a:cubicBezTo>
                <a:lnTo>
                  <a:pt x="787241" y="1348807"/>
                </a:lnTo>
                <a:cubicBezTo>
                  <a:pt x="958685" y="1257836"/>
                  <a:pt x="1088142" y="1212351"/>
                  <a:pt x="1175614" y="1212351"/>
                </a:cubicBezTo>
                <a:close/>
                <a:moveTo>
                  <a:pt x="713765" y="918447"/>
                </a:moveTo>
                <a:lnTo>
                  <a:pt x="713765" y="923696"/>
                </a:lnTo>
                <a:lnTo>
                  <a:pt x="698020" y="939441"/>
                </a:lnTo>
                <a:lnTo>
                  <a:pt x="698020" y="934192"/>
                </a:lnTo>
                <a:close/>
                <a:moveTo>
                  <a:pt x="802986" y="865965"/>
                </a:moveTo>
                <a:lnTo>
                  <a:pt x="808234" y="865965"/>
                </a:lnTo>
                <a:cubicBezTo>
                  <a:pt x="808234" y="879960"/>
                  <a:pt x="792490" y="895705"/>
                  <a:pt x="761000" y="913199"/>
                </a:cubicBezTo>
                <a:lnTo>
                  <a:pt x="750503" y="913199"/>
                </a:lnTo>
                <a:close/>
                <a:moveTo>
                  <a:pt x="1474765" y="467096"/>
                </a:moveTo>
                <a:lnTo>
                  <a:pt x="1485262" y="467096"/>
                </a:lnTo>
                <a:lnTo>
                  <a:pt x="1490510" y="482841"/>
                </a:lnTo>
                <a:lnTo>
                  <a:pt x="1490510" y="488089"/>
                </a:lnTo>
                <a:close/>
                <a:moveTo>
                  <a:pt x="771496" y="0"/>
                </a:moveTo>
                <a:cubicBezTo>
                  <a:pt x="802986" y="10496"/>
                  <a:pt x="823979" y="15744"/>
                  <a:pt x="834476" y="15744"/>
                </a:cubicBezTo>
                <a:cubicBezTo>
                  <a:pt x="841473" y="15744"/>
                  <a:pt x="848471" y="13995"/>
                  <a:pt x="855469" y="10496"/>
                </a:cubicBezTo>
                <a:cubicBezTo>
                  <a:pt x="862466" y="6997"/>
                  <a:pt x="871214" y="5248"/>
                  <a:pt x="881710" y="5248"/>
                </a:cubicBezTo>
                <a:cubicBezTo>
                  <a:pt x="937692" y="40237"/>
                  <a:pt x="986676" y="66478"/>
                  <a:pt x="1028662" y="83972"/>
                </a:cubicBezTo>
                <a:cubicBezTo>
                  <a:pt x="1130128" y="139954"/>
                  <a:pt x="1207978" y="186313"/>
                  <a:pt x="1262210" y="223051"/>
                </a:cubicBezTo>
                <a:cubicBezTo>
                  <a:pt x="1316442" y="259789"/>
                  <a:pt x="1365426" y="309648"/>
                  <a:pt x="1409162" y="372627"/>
                </a:cubicBezTo>
                <a:cubicBezTo>
                  <a:pt x="1452897" y="435607"/>
                  <a:pt x="1487011" y="517829"/>
                  <a:pt x="1511503" y="619296"/>
                </a:cubicBezTo>
                <a:lnTo>
                  <a:pt x="1522000" y="614048"/>
                </a:lnTo>
                <a:lnTo>
                  <a:pt x="1522000" y="619296"/>
                </a:lnTo>
                <a:lnTo>
                  <a:pt x="1511503" y="640289"/>
                </a:lnTo>
                <a:lnTo>
                  <a:pt x="1511503" y="713765"/>
                </a:lnTo>
                <a:cubicBezTo>
                  <a:pt x="1518501" y="710266"/>
                  <a:pt x="1528997" y="708517"/>
                  <a:pt x="1542993" y="708517"/>
                </a:cubicBezTo>
                <a:cubicBezTo>
                  <a:pt x="1542993" y="729510"/>
                  <a:pt x="1536870" y="750503"/>
                  <a:pt x="1524624" y="771496"/>
                </a:cubicBezTo>
                <a:cubicBezTo>
                  <a:pt x="1512378" y="792489"/>
                  <a:pt x="1495758" y="802985"/>
                  <a:pt x="1474765" y="802985"/>
                </a:cubicBezTo>
                <a:cubicBezTo>
                  <a:pt x="1467768" y="802985"/>
                  <a:pt x="1462519" y="799487"/>
                  <a:pt x="1459020" y="792489"/>
                </a:cubicBezTo>
                <a:cubicBezTo>
                  <a:pt x="1455522" y="785491"/>
                  <a:pt x="1450273" y="781993"/>
                  <a:pt x="1443276" y="781993"/>
                </a:cubicBezTo>
                <a:cubicBezTo>
                  <a:pt x="1429280" y="781993"/>
                  <a:pt x="1413535" y="786366"/>
                  <a:pt x="1396041" y="795113"/>
                </a:cubicBezTo>
                <a:cubicBezTo>
                  <a:pt x="1378547" y="803860"/>
                  <a:pt x="1364552" y="808234"/>
                  <a:pt x="1354055" y="808234"/>
                </a:cubicBezTo>
                <a:cubicBezTo>
                  <a:pt x="1347057" y="808234"/>
                  <a:pt x="1341809" y="806484"/>
                  <a:pt x="1338310" y="802985"/>
                </a:cubicBezTo>
                <a:cubicBezTo>
                  <a:pt x="1334811" y="799487"/>
                  <a:pt x="1333062" y="794239"/>
                  <a:pt x="1333062" y="787241"/>
                </a:cubicBezTo>
                <a:cubicBezTo>
                  <a:pt x="1315568" y="783742"/>
                  <a:pt x="1294575" y="781993"/>
                  <a:pt x="1270082" y="781993"/>
                </a:cubicBezTo>
                <a:cubicBezTo>
                  <a:pt x="1252588" y="781993"/>
                  <a:pt x="1235094" y="788990"/>
                  <a:pt x="1217600" y="802985"/>
                </a:cubicBezTo>
                <a:lnTo>
                  <a:pt x="1170366" y="802985"/>
                </a:lnTo>
                <a:cubicBezTo>
                  <a:pt x="1149372" y="802985"/>
                  <a:pt x="1121382" y="795988"/>
                  <a:pt x="1086393" y="781993"/>
                </a:cubicBezTo>
                <a:cubicBezTo>
                  <a:pt x="1051404" y="767997"/>
                  <a:pt x="1026912" y="761000"/>
                  <a:pt x="1012917" y="761000"/>
                </a:cubicBezTo>
                <a:cubicBezTo>
                  <a:pt x="977928" y="761000"/>
                  <a:pt x="941191" y="774995"/>
                  <a:pt x="902703" y="802985"/>
                </a:cubicBezTo>
                <a:cubicBezTo>
                  <a:pt x="864216" y="830976"/>
                  <a:pt x="839724" y="848470"/>
                  <a:pt x="829228" y="855468"/>
                </a:cubicBezTo>
                <a:lnTo>
                  <a:pt x="813483" y="855468"/>
                </a:lnTo>
                <a:cubicBezTo>
                  <a:pt x="820480" y="851969"/>
                  <a:pt x="829228" y="846721"/>
                  <a:pt x="839724" y="839723"/>
                </a:cubicBezTo>
                <a:cubicBezTo>
                  <a:pt x="850220" y="832726"/>
                  <a:pt x="860717" y="822229"/>
                  <a:pt x="871214" y="808234"/>
                </a:cubicBezTo>
                <a:cubicBezTo>
                  <a:pt x="881710" y="794239"/>
                  <a:pt x="886958" y="778494"/>
                  <a:pt x="886958" y="761000"/>
                </a:cubicBezTo>
                <a:cubicBezTo>
                  <a:pt x="876462" y="761000"/>
                  <a:pt x="850220" y="781993"/>
                  <a:pt x="808234" y="823979"/>
                </a:cubicBezTo>
                <a:cubicBezTo>
                  <a:pt x="808234" y="823979"/>
                  <a:pt x="778494" y="853719"/>
                  <a:pt x="719014" y="913199"/>
                </a:cubicBezTo>
                <a:lnTo>
                  <a:pt x="719014" y="902703"/>
                </a:lnTo>
                <a:lnTo>
                  <a:pt x="724262" y="892206"/>
                </a:lnTo>
                <a:lnTo>
                  <a:pt x="792490" y="787241"/>
                </a:lnTo>
                <a:lnTo>
                  <a:pt x="787241" y="787241"/>
                </a:lnTo>
                <a:cubicBezTo>
                  <a:pt x="776745" y="787241"/>
                  <a:pt x="751378" y="811732"/>
                  <a:pt x="711141" y="860716"/>
                </a:cubicBezTo>
                <a:cubicBezTo>
                  <a:pt x="670904" y="909700"/>
                  <a:pt x="643788" y="944689"/>
                  <a:pt x="629793" y="965682"/>
                </a:cubicBezTo>
                <a:cubicBezTo>
                  <a:pt x="622795" y="962183"/>
                  <a:pt x="620171" y="959559"/>
                  <a:pt x="621920" y="957810"/>
                </a:cubicBezTo>
                <a:cubicBezTo>
                  <a:pt x="623670" y="956060"/>
                  <a:pt x="624545" y="955185"/>
                  <a:pt x="624545" y="955185"/>
                </a:cubicBezTo>
                <a:cubicBezTo>
                  <a:pt x="610550" y="955185"/>
                  <a:pt x="600053" y="958684"/>
                  <a:pt x="593055" y="965682"/>
                </a:cubicBezTo>
                <a:cubicBezTo>
                  <a:pt x="586057" y="972680"/>
                  <a:pt x="579060" y="983177"/>
                  <a:pt x="572062" y="997172"/>
                </a:cubicBezTo>
                <a:cubicBezTo>
                  <a:pt x="565064" y="1011167"/>
                  <a:pt x="559816" y="1021664"/>
                  <a:pt x="556317" y="1028661"/>
                </a:cubicBezTo>
                <a:lnTo>
                  <a:pt x="556317" y="1023413"/>
                </a:lnTo>
                <a:cubicBezTo>
                  <a:pt x="556317" y="1012917"/>
                  <a:pt x="558066" y="1002420"/>
                  <a:pt x="561565" y="991923"/>
                </a:cubicBezTo>
                <a:cubicBezTo>
                  <a:pt x="565064" y="981427"/>
                  <a:pt x="566814" y="970930"/>
                  <a:pt x="566814" y="960434"/>
                </a:cubicBezTo>
                <a:lnTo>
                  <a:pt x="566814" y="955185"/>
                </a:lnTo>
                <a:cubicBezTo>
                  <a:pt x="545820" y="965682"/>
                  <a:pt x="526577" y="998921"/>
                  <a:pt x="509083" y="1054903"/>
                </a:cubicBezTo>
                <a:lnTo>
                  <a:pt x="509083" y="1049655"/>
                </a:lnTo>
                <a:cubicBezTo>
                  <a:pt x="509083" y="1028661"/>
                  <a:pt x="516955" y="998921"/>
                  <a:pt x="532700" y="960434"/>
                </a:cubicBezTo>
                <a:cubicBezTo>
                  <a:pt x="548445" y="921946"/>
                  <a:pt x="559816" y="893956"/>
                  <a:pt x="566814" y="876461"/>
                </a:cubicBezTo>
                <a:lnTo>
                  <a:pt x="629793" y="740006"/>
                </a:lnTo>
                <a:cubicBezTo>
                  <a:pt x="675278" y="638540"/>
                  <a:pt x="710266" y="553693"/>
                  <a:pt x="734758" y="485465"/>
                </a:cubicBezTo>
                <a:cubicBezTo>
                  <a:pt x="759250" y="417237"/>
                  <a:pt x="771496" y="346386"/>
                  <a:pt x="771496" y="272910"/>
                </a:cubicBezTo>
                <a:cubicBezTo>
                  <a:pt x="771496" y="251917"/>
                  <a:pt x="767123" y="223051"/>
                  <a:pt x="758376" y="186313"/>
                </a:cubicBezTo>
                <a:cubicBezTo>
                  <a:pt x="749628" y="149576"/>
                  <a:pt x="745255" y="120710"/>
                  <a:pt x="745255" y="99717"/>
                </a:cubicBezTo>
                <a:cubicBezTo>
                  <a:pt x="745255" y="57730"/>
                  <a:pt x="754002" y="24491"/>
                  <a:pt x="7714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41300">
                <a:solidFill>
                  <a:srgbClr val="016646"/>
                </a:solidFill>
                <a:latin typeface="字魂128号-武侠缥缈体" panose="00000500000000000000" pitchFamily="2" charset="-122"/>
                <a:ea typeface="字魂128号-武侠缥缈体" panose="00000500000000000000" pitchFamily="2" charset="-122"/>
              </a:defRPr>
            </a:lvl1pPr>
          </a:lstStyle>
          <a:p>
            <a:pPr lvl="0"/>
            <a:endParaRPr lang="en-GB"/>
          </a:p>
        </p:txBody>
      </p:sp>
      <p:sp>
        <p:nvSpPr>
          <p:cNvPr id="7" name="文本占位符 6">
            <a:extLst>
              <a:ext uri="{FF2B5EF4-FFF2-40B4-BE49-F238E27FC236}">
                <a16:creationId xmlns:a16="http://schemas.microsoft.com/office/drawing/2014/main" id="{8BAACAFB-E078-41E5-BE32-2CCD597E1D45}"/>
              </a:ext>
            </a:extLst>
          </p:cNvPr>
          <p:cNvSpPr>
            <a:spLocks noGrp="1"/>
          </p:cNvSpPr>
          <p:nvPr userDrawn="1">
            <p:ph type="body" sz="quarter" idx="10" hasCustomPrompt="1"/>
          </p:nvPr>
        </p:nvSpPr>
        <p:spPr>
          <a:xfrm>
            <a:off x="6876653" y="6109859"/>
            <a:ext cx="4642248" cy="180659"/>
          </a:xfrm>
        </p:spPr>
        <p:txBody>
          <a:bodyPr vert="horz" wrap="none" lIns="91440" tIns="45720" rIns="91440" bIns="45720" rtlCol="0" anchor="ctr">
            <a:noAutofit/>
          </a:bodyPr>
          <a:lstStyle>
            <a:lvl1pPr marL="0" indent="0" algn="r">
              <a:buNone/>
              <a:defRPr lang="en-US" altLang="zh-CN" sz="1000" b="0" dirty="0">
                <a:ln>
                  <a:noFill/>
                </a:ln>
                <a:solidFill>
                  <a:srgbClr val="F5480F"/>
                </a:solidFill>
                <a:latin typeface="+mj-lt"/>
                <a:ea typeface="+mj-ea"/>
                <a:cs typeface="+mj-cs"/>
              </a:defRPr>
            </a:lvl1pPr>
          </a:lstStyle>
          <a:p>
            <a:pPr marL="0" lvl="0" indent="0">
              <a:buNone/>
            </a:pPr>
            <a:r>
              <a:rPr lang="en-US" altLang="zh-CN"/>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userDrawn="1">
            <p:ph type="body" sz="quarter" idx="11" hasCustomPrompt="1"/>
          </p:nvPr>
        </p:nvSpPr>
        <p:spPr>
          <a:xfrm>
            <a:off x="6604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bg1">
                    <a:alpha val="50000"/>
                  </a:schemeClr>
                </a:solidFill>
                <a:latin typeface="+mj-lt"/>
                <a:ea typeface="+mj-ea"/>
                <a:cs typeface="+mj-cs"/>
              </a:defRPr>
            </a:lvl1pPr>
          </a:lstStyle>
          <a:p>
            <a:pPr marL="0" indent="0"/>
            <a:r>
              <a:rPr lang="en-US" altLang="zh-CN"/>
              <a:t>OfficePLUS</a:t>
            </a:r>
          </a:p>
        </p:txBody>
      </p:sp>
      <p:sp>
        <p:nvSpPr>
          <p:cNvPr id="22" name="椭圆 21">
            <a:extLst>
              <a:ext uri="{FF2B5EF4-FFF2-40B4-BE49-F238E27FC236}">
                <a16:creationId xmlns:a16="http://schemas.microsoft.com/office/drawing/2014/main" id="{002AC28F-1C95-4D7B-AD6F-ECB481BBCD16}"/>
              </a:ext>
            </a:extLst>
          </p:cNvPr>
          <p:cNvSpPr/>
          <p:nvPr userDrawn="1"/>
        </p:nvSpPr>
        <p:spPr>
          <a:xfrm>
            <a:off x="11245300" y="4639701"/>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椭圆 22">
            <a:extLst>
              <a:ext uri="{FF2B5EF4-FFF2-40B4-BE49-F238E27FC236}">
                <a16:creationId xmlns:a16="http://schemas.microsoft.com/office/drawing/2014/main" id="{FE9348C7-D38E-4111-BCD3-9711A34561E5}"/>
              </a:ext>
            </a:extLst>
          </p:cNvPr>
          <p:cNvSpPr/>
          <p:nvPr userDrawn="1"/>
        </p:nvSpPr>
        <p:spPr>
          <a:xfrm>
            <a:off x="11024994" y="1394051"/>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任意多边形: 形状 27">
            <a:extLst>
              <a:ext uri="{FF2B5EF4-FFF2-40B4-BE49-F238E27FC236}">
                <a16:creationId xmlns:a16="http://schemas.microsoft.com/office/drawing/2014/main" id="{316FAA7F-5225-469C-BE89-12E2EB6E57DD}"/>
              </a:ext>
            </a:extLst>
          </p:cNvPr>
          <p:cNvSpPr/>
          <p:nvPr userDrawn="1"/>
        </p:nvSpPr>
        <p:spPr>
          <a:xfrm>
            <a:off x="4877056" y="1"/>
            <a:ext cx="1455944" cy="1220587"/>
          </a:xfrm>
          <a:custGeom>
            <a:avLst/>
            <a:gdLst>
              <a:gd name="connsiteX0" fmla="*/ 947782 w 1455944"/>
              <a:gd name="connsiteY0" fmla="*/ 0 h 1220587"/>
              <a:gd name="connsiteX1" fmla="*/ 1369388 w 1455944"/>
              <a:gd name="connsiteY1" fmla="*/ 0 h 1220587"/>
              <a:gd name="connsiteX2" fmla="*/ 1374596 w 1455944"/>
              <a:gd name="connsiteY2" fmla="*/ 195861 h 1220587"/>
              <a:gd name="connsiteX3" fmla="*/ 1398213 w 1455944"/>
              <a:gd name="connsiteY3" fmla="*/ 575049 h 1220587"/>
              <a:gd name="connsiteX4" fmla="*/ 1424454 w 1455944"/>
              <a:gd name="connsiteY4" fmla="*/ 758739 h 1220587"/>
              <a:gd name="connsiteX5" fmla="*/ 1455944 w 1455944"/>
              <a:gd name="connsiteY5" fmla="*/ 1052642 h 1220587"/>
              <a:gd name="connsiteX6" fmla="*/ 1382468 w 1455944"/>
              <a:gd name="connsiteY6" fmla="*/ 1183849 h 1220587"/>
              <a:gd name="connsiteX7" fmla="*/ 1366723 w 1455944"/>
              <a:gd name="connsiteY7" fmla="*/ 1183849 h 1220587"/>
              <a:gd name="connsiteX8" fmla="*/ 1350978 w 1455944"/>
              <a:gd name="connsiteY8" fmla="*/ 1189097 h 1220587"/>
              <a:gd name="connsiteX9" fmla="*/ 1316864 w 1455944"/>
              <a:gd name="connsiteY9" fmla="*/ 1178601 h 1220587"/>
              <a:gd name="connsiteX10" fmla="*/ 1282751 w 1455944"/>
              <a:gd name="connsiteY10" fmla="*/ 1168104 h 1220587"/>
              <a:gd name="connsiteX11" fmla="*/ 1238140 w 1455944"/>
              <a:gd name="connsiteY11" fmla="*/ 1194346 h 1220587"/>
              <a:gd name="connsiteX12" fmla="*/ 1209276 w 1455944"/>
              <a:gd name="connsiteY12" fmla="*/ 1220587 h 1220587"/>
              <a:gd name="connsiteX13" fmla="*/ 1201402 w 1455944"/>
              <a:gd name="connsiteY13" fmla="*/ 1202218 h 1220587"/>
              <a:gd name="connsiteX14" fmla="*/ 1188282 w 1455944"/>
              <a:gd name="connsiteY14" fmla="*/ 1189097 h 1220587"/>
              <a:gd name="connsiteX15" fmla="*/ 1183033 w 1455944"/>
              <a:gd name="connsiteY15" fmla="*/ 1189097 h 1220587"/>
              <a:gd name="connsiteX16" fmla="*/ 1156793 w 1455944"/>
              <a:gd name="connsiteY16" fmla="*/ 1220587 h 1220587"/>
              <a:gd name="connsiteX17" fmla="*/ 1146296 w 1455944"/>
              <a:gd name="connsiteY17" fmla="*/ 1220587 h 1220587"/>
              <a:gd name="connsiteX18" fmla="*/ 1141047 w 1455944"/>
              <a:gd name="connsiteY18" fmla="*/ 1204842 h 1220587"/>
              <a:gd name="connsiteX19" fmla="*/ 1080693 w 1455944"/>
              <a:gd name="connsiteY19" fmla="*/ 1149735 h 1220587"/>
              <a:gd name="connsiteX20" fmla="*/ 1020337 w 1455944"/>
              <a:gd name="connsiteY20" fmla="*/ 1089380 h 1220587"/>
              <a:gd name="connsiteX21" fmla="*/ 952110 w 1455944"/>
              <a:gd name="connsiteY21" fmla="*/ 945052 h 1220587"/>
              <a:gd name="connsiteX22" fmla="*/ 862888 w 1455944"/>
              <a:gd name="connsiteY22" fmla="*/ 826966 h 1220587"/>
              <a:gd name="connsiteX23" fmla="*/ 862888 w 1455944"/>
              <a:gd name="connsiteY23" fmla="*/ 758739 h 1220587"/>
              <a:gd name="connsiteX24" fmla="*/ 708064 w 1455944"/>
              <a:gd name="connsiteY24" fmla="*/ 517318 h 1220587"/>
              <a:gd name="connsiteX25" fmla="*/ 621468 w 1455944"/>
              <a:gd name="connsiteY25" fmla="*/ 270649 h 1220587"/>
              <a:gd name="connsiteX26" fmla="*/ 621468 w 1455944"/>
              <a:gd name="connsiteY26" fmla="*/ 254904 h 1220587"/>
              <a:gd name="connsiteX27" fmla="*/ 673951 w 1455944"/>
              <a:gd name="connsiteY27" fmla="*/ 325756 h 1220587"/>
              <a:gd name="connsiteX28" fmla="*/ 718561 w 1455944"/>
              <a:gd name="connsiteY28" fmla="*/ 396608 h 1220587"/>
              <a:gd name="connsiteX29" fmla="*/ 768421 w 1455944"/>
              <a:gd name="connsiteY29" fmla="*/ 428097 h 1220587"/>
              <a:gd name="connsiteX30" fmla="*/ 773668 w 1455944"/>
              <a:gd name="connsiteY30" fmla="*/ 412352 h 1220587"/>
              <a:gd name="connsiteX31" fmla="*/ 857640 w 1455944"/>
              <a:gd name="connsiteY31" fmla="*/ 517318 h 1220587"/>
              <a:gd name="connsiteX32" fmla="*/ 862888 w 1455944"/>
              <a:gd name="connsiteY32" fmla="*/ 522566 h 1220587"/>
              <a:gd name="connsiteX33" fmla="*/ 889130 w 1455944"/>
              <a:gd name="connsiteY33" fmla="*/ 543559 h 1220587"/>
              <a:gd name="connsiteX34" fmla="*/ 904875 w 1455944"/>
              <a:gd name="connsiteY34" fmla="*/ 538311 h 1220587"/>
              <a:gd name="connsiteX35" fmla="*/ 904875 w 1455944"/>
              <a:gd name="connsiteY35" fmla="*/ 501573 h 1220587"/>
              <a:gd name="connsiteX36" fmla="*/ 915371 w 1455944"/>
              <a:gd name="connsiteY36" fmla="*/ 386111 h 1220587"/>
              <a:gd name="connsiteX37" fmla="*/ 942925 w 1455944"/>
              <a:gd name="connsiteY37" fmla="*/ 90896 h 1220587"/>
              <a:gd name="connsiteX38" fmla="*/ 0 w 1455944"/>
              <a:gd name="connsiteY38" fmla="*/ 0 h 1220587"/>
              <a:gd name="connsiteX39" fmla="*/ 574502 w 1455944"/>
              <a:gd name="connsiteY39" fmla="*/ 0 h 1220587"/>
              <a:gd name="connsiteX40" fmla="*/ 542744 w 1455944"/>
              <a:gd name="connsiteY40" fmla="*/ 24636 h 1220587"/>
              <a:gd name="connsiteX41" fmla="*/ 422034 w 1455944"/>
              <a:gd name="connsiteY41" fmla="*/ 94831 h 1220587"/>
              <a:gd name="connsiteX42" fmla="*/ 185861 w 1455944"/>
              <a:gd name="connsiteY42" fmla="*/ 165683 h 1220587"/>
              <a:gd name="connsiteX43" fmla="*/ 75647 w 1455944"/>
              <a:gd name="connsiteY43" fmla="*/ 71215 h 1220587"/>
              <a:gd name="connsiteX44" fmla="*/ 54654 w 1455944"/>
              <a:gd name="connsiteY44" fmla="*/ 71215 h 1220587"/>
              <a:gd name="connsiteX45" fmla="*/ 49406 w 1455944"/>
              <a:gd name="connsiteY45" fmla="*/ 60718 h 1220587"/>
              <a:gd name="connsiteX46" fmla="*/ 4797 w 1455944"/>
              <a:gd name="connsiteY46" fmla="*/ 23980 h 122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55944" h="1220587">
                <a:moveTo>
                  <a:pt x="947782" y="0"/>
                </a:moveTo>
                <a:lnTo>
                  <a:pt x="1369388" y="0"/>
                </a:lnTo>
                <a:lnTo>
                  <a:pt x="1374596" y="195861"/>
                </a:lnTo>
                <a:cubicBezTo>
                  <a:pt x="1379844" y="336690"/>
                  <a:pt x="1387717" y="463086"/>
                  <a:pt x="1398213" y="575049"/>
                </a:cubicBezTo>
                <a:cubicBezTo>
                  <a:pt x="1401712" y="613536"/>
                  <a:pt x="1410458" y="674766"/>
                  <a:pt x="1424454" y="758739"/>
                </a:cubicBezTo>
                <a:cubicBezTo>
                  <a:pt x="1445447" y="891694"/>
                  <a:pt x="1455944" y="989663"/>
                  <a:pt x="1455944" y="1052642"/>
                </a:cubicBezTo>
                <a:cubicBezTo>
                  <a:pt x="1455944" y="1098127"/>
                  <a:pt x="1431452" y="1141863"/>
                  <a:pt x="1382468" y="1183849"/>
                </a:cubicBezTo>
                <a:cubicBezTo>
                  <a:pt x="1375470" y="1180350"/>
                  <a:pt x="1370222" y="1180350"/>
                  <a:pt x="1366723" y="1183849"/>
                </a:cubicBezTo>
                <a:cubicBezTo>
                  <a:pt x="1363224" y="1187348"/>
                  <a:pt x="1357976" y="1189097"/>
                  <a:pt x="1350978" y="1189097"/>
                </a:cubicBezTo>
                <a:cubicBezTo>
                  <a:pt x="1340482" y="1189097"/>
                  <a:pt x="1329110" y="1185599"/>
                  <a:pt x="1316864" y="1178601"/>
                </a:cubicBezTo>
                <a:cubicBezTo>
                  <a:pt x="1304618" y="1171603"/>
                  <a:pt x="1293247" y="1168104"/>
                  <a:pt x="1282751" y="1168104"/>
                </a:cubicBezTo>
                <a:cubicBezTo>
                  <a:pt x="1272254" y="1171603"/>
                  <a:pt x="1257384" y="1180350"/>
                  <a:pt x="1238140" y="1194346"/>
                </a:cubicBezTo>
                <a:cubicBezTo>
                  <a:pt x="1218896" y="1208341"/>
                  <a:pt x="1209276" y="1217088"/>
                  <a:pt x="1209276" y="1220587"/>
                </a:cubicBezTo>
                <a:cubicBezTo>
                  <a:pt x="1205776" y="1217088"/>
                  <a:pt x="1203153" y="1210965"/>
                  <a:pt x="1201402" y="1202218"/>
                </a:cubicBezTo>
                <a:cubicBezTo>
                  <a:pt x="1199653" y="1193471"/>
                  <a:pt x="1195279" y="1189097"/>
                  <a:pt x="1188282" y="1189097"/>
                </a:cubicBezTo>
                <a:lnTo>
                  <a:pt x="1183033" y="1189097"/>
                </a:lnTo>
                <a:lnTo>
                  <a:pt x="1156793" y="1220587"/>
                </a:lnTo>
                <a:lnTo>
                  <a:pt x="1146296" y="1220587"/>
                </a:lnTo>
                <a:lnTo>
                  <a:pt x="1141047" y="1204842"/>
                </a:lnTo>
                <a:cubicBezTo>
                  <a:pt x="1130551" y="1190846"/>
                  <a:pt x="1110432" y="1172478"/>
                  <a:pt x="1080693" y="1149735"/>
                </a:cubicBezTo>
                <a:cubicBezTo>
                  <a:pt x="1050953" y="1126993"/>
                  <a:pt x="1030833" y="1106874"/>
                  <a:pt x="1020337" y="1089380"/>
                </a:cubicBezTo>
                <a:cubicBezTo>
                  <a:pt x="1009840" y="1071886"/>
                  <a:pt x="987098" y="1023776"/>
                  <a:pt x="952110" y="945052"/>
                </a:cubicBezTo>
                <a:cubicBezTo>
                  <a:pt x="917121" y="866328"/>
                  <a:pt x="887381" y="826966"/>
                  <a:pt x="862888" y="826966"/>
                </a:cubicBezTo>
                <a:lnTo>
                  <a:pt x="862888" y="758739"/>
                </a:lnTo>
                <a:cubicBezTo>
                  <a:pt x="817403" y="702757"/>
                  <a:pt x="765795" y="622284"/>
                  <a:pt x="708064" y="517318"/>
                </a:cubicBezTo>
                <a:cubicBezTo>
                  <a:pt x="650335" y="412352"/>
                  <a:pt x="621468" y="330130"/>
                  <a:pt x="621468" y="270649"/>
                </a:cubicBezTo>
                <a:lnTo>
                  <a:pt x="621468" y="254904"/>
                </a:lnTo>
                <a:cubicBezTo>
                  <a:pt x="638962" y="268900"/>
                  <a:pt x="656456" y="292517"/>
                  <a:pt x="673951" y="325756"/>
                </a:cubicBezTo>
                <a:cubicBezTo>
                  <a:pt x="691445" y="358995"/>
                  <a:pt x="706315" y="382612"/>
                  <a:pt x="718561" y="396608"/>
                </a:cubicBezTo>
                <a:cubicBezTo>
                  <a:pt x="730807" y="410603"/>
                  <a:pt x="747427" y="421099"/>
                  <a:pt x="768421" y="428097"/>
                </a:cubicBezTo>
                <a:lnTo>
                  <a:pt x="773668" y="412352"/>
                </a:lnTo>
                <a:lnTo>
                  <a:pt x="857640" y="517318"/>
                </a:lnTo>
                <a:lnTo>
                  <a:pt x="862888" y="522566"/>
                </a:lnTo>
                <a:lnTo>
                  <a:pt x="889130" y="543559"/>
                </a:lnTo>
                <a:lnTo>
                  <a:pt x="904875" y="538311"/>
                </a:lnTo>
                <a:lnTo>
                  <a:pt x="904875" y="501573"/>
                </a:lnTo>
                <a:lnTo>
                  <a:pt x="915371" y="386111"/>
                </a:lnTo>
                <a:cubicBezTo>
                  <a:pt x="927617" y="279396"/>
                  <a:pt x="936802" y="180991"/>
                  <a:pt x="942925" y="90896"/>
                </a:cubicBezTo>
                <a:close/>
                <a:moveTo>
                  <a:pt x="0" y="0"/>
                </a:moveTo>
                <a:lnTo>
                  <a:pt x="574502" y="0"/>
                </a:lnTo>
                <a:lnTo>
                  <a:pt x="542744" y="24636"/>
                </a:lnTo>
                <a:cubicBezTo>
                  <a:pt x="509505" y="47816"/>
                  <a:pt x="469268" y="71214"/>
                  <a:pt x="422034" y="94831"/>
                </a:cubicBezTo>
                <a:cubicBezTo>
                  <a:pt x="327566" y="142066"/>
                  <a:pt x="248840" y="165683"/>
                  <a:pt x="185861" y="165683"/>
                </a:cubicBezTo>
                <a:cubicBezTo>
                  <a:pt x="143875" y="165683"/>
                  <a:pt x="107137" y="134194"/>
                  <a:pt x="75647" y="71215"/>
                </a:cubicBezTo>
                <a:cubicBezTo>
                  <a:pt x="61652" y="78212"/>
                  <a:pt x="54654" y="78212"/>
                  <a:pt x="54654" y="71215"/>
                </a:cubicBezTo>
                <a:cubicBezTo>
                  <a:pt x="54654" y="64217"/>
                  <a:pt x="52906" y="60718"/>
                  <a:pt x="49406" y="60718"/>
                </a:cubicBezTo>
                <a:cubicBezTo>
                  <a:pt x="24914" y="46723"/>
                  <a:pt x="10044" y="34477"/>
                  <a:pt x="4797" y="2398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34" name="任意多边形: 形状 33">
            <a:extLst>
              <a:ext uri="{FF2B5EF4-FFF2-40B4-BE49-F238E27FC236}">
                <a16:creationId xmlns:a16="http://schemas.microsoft.com/office/drawing/2014/main" id="{D8508CD2-9511-44D3-B4DC-4E98D1E95EE8}"/>
              </a:ext>
            </a:extLst>
          </p:cNvPr>
          <p:cNvSpPr/>
          <p:nvPr userDrawn="1"/>
        </p:nvSpPr>
        <p:spPr>
          <a:xfrm>
            <a:off x="6844020" y="1"/>
            <a:ext cx="1763420" cy="3305887"/>
          </a:xfrm>
          <a:custGeom>
            <a:avLst/>
            <a:gdLst>
              <a:gd name="connsiteX0" fmla="*/ 23617 w 1763420"/>
              <a:gd name="connsiteY0" fmla="*/ 3266525 h 3305887"/>
              <a:gd name="connsiteX1" fmla="*/ 47234 w 1763420"/>
              <a:gd name="connsiteY1" fmla="*/ 3269149 h 3305887"/>
              <a:gd name="connsiteX2" fmla="*/ 78724 w 1763420"/>
              <a:gd name="connsiteY2" fmla="*/ 3269149 h 3305887"/>
              <a:gd name="connsiteX3" fmla="*/ 15744 w 1763420"/>
              <a:gd name="connsiteY3" fmla="*/ 3274397 h 3305887"/>
              <a:gd name="connsiteX4" fmla="*/ 0 w 1763420"/>
              <a:gd name="connsiteY4" fmla="*/ 3274397 h 3305887"/>
              <a:gd name="connsiteX5" fmla="*/ 23617 w 1763420"/>
              <a:gd name="connsiteY5" fmla="*/ 3266525 h 3305887"/>
              <a:gd name="connsiteX6" fmla="*/ 328017 w 1763420"/>
              <a:gd name="connsiteY6" fmla="*/ 3258652 h 3305887"/>
              <a:gd name="connsiteX7" fmla="*/ 341137 w 1763420"/>
              <a:gd name="connsiteY7" fmla="*/ 3263900 h 3305887"/>
              <a:gd name="connsiteX8" fmla="*/ 320144 w 1763420"/>
              <a:gd name="connsiteY8" fmla="*/ 3263900 h 3305887"/>
              <a:gd name="connsiteX9" fmla="*/ 328017 w 1763420"/>
              <a:gd name="connsiteY9" fmla="*/ 3258652 h 3305887"/>
              <a:gd name="connsiteX10" fmla="*/ 970930 w 1763420"/>
              <a:gd name="connsiteY10" fmla="*/ 3253404 h 3305887"/>
              <a:gd name="connsiteX11" fmla="*/ 981427 w 1763420"/>
              <a:gd name="connsiteY11" fmla="*/ 3263900 h 3305887"/>
              <a:gd name="connsiteX12" fmla="*/ 960434 w 1763420"/>
              <a:gd name="connsiteY12" fmla="*/ 3269149 h 3305887"/>
              <a:gd name="connsiteX13" fmla="*/ 949937 w 1763420"/>
              <a:gd name="connsiteY13" fmla="*/ 3269149 h 3305887"/>
              <a:gd name="connsiteX14" fmla="*/ 320144 w 1763420"/>
              <a:gd name="connsiteY14" fmla="*/ 3232411 h 3305887"/>
              <a:gd name="connsiteX15" fmla="*/ 338513 w 1763420"/>
              <a:gd name="connsiteY15" fmla="*/ 3237659 h 3305887"/>
              <a:gd name="connsiteX16" fmla="*/ 367379 w 1763420"/>
              <a:gd name="connsiteY16" fmla="*/ 3232411 h 3305887"/>
              <a:gd name="connsiteX17" fmla="*/ 225675 w 1763420"/>
              <a:gd name="connsiteY17" fmla="*/ 3195673 h 3305887"/>
              <a:gd name="connsiteX18" fmla="*/ 199434 w 1763420"/>
              <a:gd name="connsiteY18" fmla="*/ 3221914 h 3305887"/>
              <a:gd name="connsiteX19" fmla="*/ 225675 w 1763420"/>
              <a:gd name="connsiteY19" fmla="*/ 3195673 h 3305887"/>
              <a:gd name="connsiteX20" fmla="*/ 979590 w 1763420"/>
              <a:gd name="connsiteY20" fmla="*/ 0 h 3305887"/>
              <a:gd name="connsiteX21" fmla="*/ 1596764 w 1763420"/>
              <a:gd name="connsiteY21" fmla="*/ 0 h 3305887"/>
              <a:gd name="connsiteX22" fmla="*/ 1668295 w 1763420"/>
              <a:gd name="connsiteY22" fmla="*/ 38180 h 3305887"/>
              <a:gd name="connsiteX23" fmla="*/ 1731930 w 1763420"/>
              <a:gd name="connsiteY23" fmla="*/ 88694 h 3305887"/>
              <a:gd name="connsiteX24" fmla="*/ 1752923 w 1763420"/>
              <a:gd name="connsiteY24" fmla="*/ 209404 h 3305887"/>
              <a:gd name="connsiteX25" fmla="*/ 1726682 w 1763420"/>
              <a:gd name="connsiteY25" fmla="*/ 393094 h 3305887"/>
              <a:gd name="connsiteX26" fmla="*/ 1695192 w 1763420"/>
              <a:gd name="connsiteY26" fmla="*/ 582032 h 3305887"/>
              <a:gd name="connsiteX27" fmla="*/ 1695192 w 1763420"/>
              <a:gd name="connsiteY27" fmla="*/ 965156 h 3305887"/>
              <a:gd name="connsiteX28" fmla="*/ 1710937 w 1763420"/>
              <a:gd name="connsiteY28" fmla="*/ 1148846 h 3305887"/>
              <a:gd name="connsiteX29" fmla="*/ 1716185 w 1763420"/>
              <a:gd name="connsiteY29" fmla="*/ 1295797 h 3305887"/>
              <a:gd name="connsiteX30" fmla="*/ 1721434 w 1763420"/>
              <a:gd name="connsiteY30" fmla="*/ 1479487 h 3305887"/>
              <a:gd name="connsiteX31" fmla="*/ 1763420 w 1763420"/>
              <a:gd name="connsiteY31" fmla="*/ 1768142 h 3305887"/>
              <a:gd name="connsiteX32" fmla="*/ 1763420 w 1763420"/>
              <a:gd name="connsiteY32" fmla="*/ 1867859 h 3305887"/>
              <a:gd name="connsiteX33" fmla="*/ 1758172 w 1763420"/>
              <a:gd name="connsiteY33" fmla="*/ 2182756 h 3305887"/>
              <a:gd name="connsiteX34" fmla="*/ 1739802 w 1763420"/>
              <a:gd name="connsiteY34" fmla="*/ 2274601 h 3305887"/>
              <a:gd name="connsiteX35" fmla="*/ 1731930 w 1763420"/>
              <a:gd name="connsiteY35" fmla="*/ 2366445 h 3305887"/>
              <a:gd name="connsiteX36" fmla="*/ 1524623 w 1763420"/>
              <a:gd name="connsiteY36" fmla="*/ 2841414 h 3305887"/>
              <a:gd name="connsiteX37" fmla="*/ 1186110 w 1763420"/>
              <a:gd name="connsiteY37" fmla="*/ 3164183 h 3305887"/>
              <a:gd name="connsiteX38" fmla="*/ 1099513 w 1763420"/>
              <a:gd name="connsiteY38" fmla="*/ 3214042 h 3305887"/>
              <a:gd name="connsiteX39" fmla="*/ 991924 w 1763420"/>
              <a:gd name="connsiteY39" fmla="*/ 3253404 h 3305887"/>
              <a:gd name="connsiteX40" fmla="*/ 986675 w 1763420"/>
              <a:gd name="connsiteY40" fmla="*/ 3253404 h 3305887"/>
              <a:gd name="connsiteX41" fmla="*/ 1007668 w 1763420"/>
              <a:gd name="connsiteY41" fmla="*/ 3240283 h 3305887"/>
              <a:gd name="connsiteX42" fmla="*/ 1028661 w 1763420"/>
              <a:gd name="connsiteY42" fmla="*/ 3221914 h 3305887"/>
              <a:gd name="connsiteX43" fmla="*/ 1002420 w 1763420"/>
              <a:gd name="connsiteY43" fmla="*/ 3221914 h 3305887"/>
              <a:gd name="connsiteX44" fmla="*/ 944689 w 1763420"/>
              <a:gd name="connsiteY44" fmla="*/ 3242907 h 3305887"/>
              <a:gd name="connsiteX45" fmla="*/ 865965 w 1763420"/>
              <a:gd name="connsiteY45" fmla="*/ 3258652 h 3305887"/>
              <a:gd name="connsiteX46" fmla="*/ 844972 w 1763420"/>
              <a:gd name="connsiteY46" fmla="*/ 3253404 h 3305887"/>
              <a:gd name="connsiteX47" fmla="*/ 829227 w 1763420"/>
              <a:gd name="connsiteY47" fmla="*/ 3242907 h 3305887"/>
              <a:gd name="connsiteX48" fmla="*/ 278158 w 1763420"/>
              <a:gd name="connsiteY48" fmla="*/ 3305887 h 3305887"/>
              <a:gd name="connsiteX49" fmla="*/ 257165 w 1763420"/>
              <a:gd name="connsiteY49" fmla="*/ 3300638 h 3305887"/>
              <a:gd name="connsiteX50" fmla="*/ 167944 w 1763420"/>
              <a:gd name="connsiteY50" fmla="*/ 3295390 h 3305887"/>
              <a:gd name="connsiteX51" fmla="*/ 162696 w 1763420"/>
              <a:gd name="connsiteY51" fmla="*/ 3290142 h 3305887"/>
              <a:gd name="connsiteX52" fmla="*/ 461848 w 1763420"/>
              <a:gd name="connsiteY52" fmla="*/ 3242907 h 3305887"/>
              <a:gd name="connsiteX53" fmla="*/ 419861 w 1763420"/>
              <a:gd name="connsiteY53" fmla="*/ 3227162 h 3305887"/>
              <a:gd name="connsiteX54" fmla="*/ 419861 w 1763420"/>
              <a:gd name="connsiteY54" fmla="*/ 3232411 h 3305887"/>
              <a:gd name="connsiteX55" fmla="*/ 388372 w 1763420"/>
              <a:gd name="connsiteY55" fmla="*/ 3242907 h 3305887"/>
              <a:gd name="connsiteX56" fmla="*/ 351634 w 1763420"/>
              <a:gd name="connsiteY56" fmla="*/ 3253404 h 3305887"/>
              <a:gd name="connsiteX57" fmla="*/ 299151 w 1763420"/>
              <a:gd name="connsiteY57" fmla="*/ 3248156 h 3305887"/>
              <a:gd name="connsiteX58" fmla="*/ 288655 w 1763420"/>
              <a:gd name="connsiteY58" fmla="*/ 3242907 h 3305887"/>
              <a:gd name="connsiteX59" fmla="*/ 202058 w 1763420"/>
              <a:gd name="connsiteY59" fmla="*/ 3258652 h 3305887"/>
              <a:gd name="connsiteX60" fmla="*/ 104965 w 1763420"/>
              <a:gd name="connsiteY60" fmla="*/ 3269149 h 3305887"/>
              <a:gd name="connsiteX61" fmla="*/ 97093 w 1763420"/>
              <a:gd name="connsiteY61" fmla="*/ 3266525 h 3305887"/>
              <a:gd name="connsiteX62" fmla="*/ 94469 w 1763420"/>
              <a:gd name="connsiteY62" fmla="*/ 3258652 h 3305887"/>
              <a:gd name="connsiteX63" fmla="*/ 125958 w 1763420"/>
              <a:gd name="connsiteY63" fmla="*/ 3258652 h 3305887"/>
              <a:gd name="connsiteX64" fmla="*/ 102341 w 1763420"/>
              <a:gd name="connsiteY64" fmla="*/ 3253404 h 3305887"/>
              <a:gd name="connsiteX65" fmla="*/ 78724 w 1763420"/>
              <a:gd name="connsiteY65" fmla="*/ 3242907 h 3305887"/>
              <a:gd name="connsiteX66" fmla="*/ 131206 w 1763420"/>
              <a:gd name="connsiteY66" fmla="*/ 3229787 h 3305887"/>
              <a:gd name="connsiteX67" fmla="*/ 183689 w 1763420"/>
              <a:gd name="connsiteY67" fmla="*/ 3221914 h 3305887"/>
              <a:gd name="connsiteX68" fmla="*/ 173193 w 1763420"/>
              <a:gd name="connsiteY68" fmla="*/ 3232411 h 3305887"/>
              <a:gd name="connsiteX69" fmla="*/ 194186 w 1763420"/>
              <a:gd name="connsiteY69" fmla="*/ 3237659 h 3305887"/>
              <a:gd name="connsiteX70" fmla="*/ 249293 w 1763420"/>
              <a:gd name="connsiteY70" fmla="*/ 3227162 h 3305887"/>
              <a:gd name="connsiteX71" fmla="*/ 283406 w 1763420"/>
              <a:gd name="connsiteY71" fmla="*/ 3206170 h 3305887"/>
              <a:gd name="connsiteX72" fmla="*/ 283406 w 1763420"/>
              <a:gd name="connsiteY72" fmla="*/ 3200921 h 3305887"/>
              <a:gd name="connsiteX73" fmla="*/ 259789 w 1763420"/>
              <a:gd name="connsiteY73" fmla="*/ 3206170 h 3305887"/>
              <a:gd name="connsiteX74" fmla="*/ 241420 w 1763420"/>
              <a:gd name="connsiteY74" fmla="*/ 3216666 h 3305887"/>
              <a:gd name="connsiteX75" fmla="*/ 236172 w 1763420"/>
              <a:gd name="connsiteY75" fmla="*/ 3216666 h 3305887"/>
              <a:gd name="connsiteX76" fmla="*/ 241420 w 1763420"/>
              <a:gd name="connsiteY76" fmla="*/ 3185177 h 3305887"/>
              <a:gd name="connsiteX77" fmla="*/ 383124 w 1763420"/>
              <a:gd name="connsiteY77" fmla="*/ 3090707 h 3305887"/>
              <a:gd name="connsiteX78" fmla="*/ 514330 w 1763420"/>
              <a:gd name="connsiteY78" fmla="*/ 3011983 h 3305887"/>
              <a:gd name="connsiteX79" fmla="*/ 1049654 w 1763420"/>
              <a:gd name="connsiteY79" fmla="*/ 2088287 h 3305887"/>
              <a:gd name="connsiteX80" fmla="*/ 1075896 w 1763420"/>
              <a:gd name="connsiteY80" fmla="*/ 1936087 h 3305887"/>
              <a:gd name="connsiteX81" fmla="*/ 1096889 w 1763420"/>
              <a:gd name="connsiteY81" fmla="*/ 1783887 h 3305887"/>
              <a:gd name="connsiteX82" fmla="*/ 1138875 w 1763420"/>
              <a:gd name="connsiteY82" fmla="*/ 408839 h 3305887"/>
              <a:gd name="connsiteX83" fmla="*/ 1138875 w 1763420"/>
              <a:gd name="connsiteY83" fmla="*/ 246142 h 3305887"/>
              <a:gd name="connsiteX84" fmla="*/ 1054903 w 1763420"/>
              <a:gd name="connsiteY84" fmla="*/ 162170 h 3305887"/>
              <a:gd name="connsiteX85" fmla="*/ 970930 w 1763420"/>
              <a:gd name="connsiteY85" fmla="*/ 83446 h 3305887"/>
              <a:gd name="connsiteX86" fmla="*/ 970930 w 1763420"/>
              <a:gd name="connsiteY86" fmla="*/ 51956 h 330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763420" h="3305887">
                <a:moveTo>
                  <a:pt x="23617" y="3266525"/>
                </a:moveTo>
                <a:cubicBezTo>
                  <a:pt x="35863" y="3268274"/>
                  <a:pt x="43735" y="3269149"/>
                  <a:pt x="47234" y="3269149"/>
                </a:cubicBezTo>
                <a:lnTo>
                  <a:pt x="78724" y="3269149"/>
                </a:lnTo>
                <a:cubicBezTo>
                  <a:pt x="61229" y="3272647"/>
                  <a:pt x="40236" y="3274397"/>
                  <a:pt x="15744" y="3274397"/>
                </a:cubicBezTo>
                <a:lnTo>
                  <a:pt x="0" y="3274397"/>
                </a:lnTo>
                <a:cubicBezTo>
                  <a:pt x="3498" y="3267400"/>
                  <a:pt x="11371" y="3264775"/>
                  <a:pt x="23617" y="3266525"/>
                </a:cubicBezTo>
                <a:close/>
                <a:moveTo>
                  <a:pt x="328017" y="3258652"/>
                </a:moveTo>
                <a:cubicBezTo>
                  <a:pt x="333265" y="3258652"/>
                  <a:pt x="337639" y="3260402"/>
                  <a:pt x="341137" y="3263900"/>
                </a:cubicBezTo>
                <a:lnTo>
                  <a:pt x="320144" y="3263900"/>
                </a:lnTo>
                <a:cubicBezTo>
                  <a:pt x="320144" y="3260402"/>
                  <a:pt x="322768" y="3258652"/>
                  <a:pt x="328017" y="3258652"/>
                </a:cubicBezTo>
                <a:close/>
                <a:moveTo>
                  <a:pt x="970930" y="3253404"/>
                </a:moveTo>
                <a:lnTo>
                  <a:pt x="981427" y="3263900"/>
                </a:lnTo>
                <a:lnTo>
                  <a:pt x="960434" y="3269149"/>
                </a:lnTo>
                <a:lnTo>
                  <a:pt x="949937" y="3269149"/>
                </a:lnTo>
                <a:close/>
                <a:moveTo>
                  <a:pt x="320144" y="3232411"/>
                </a:moveTo>
                <a:cubicBezTo>
                  <a:pt x="316645" y="3235910"/>
                  <a:pt x="322768" y="3237659"/>
                  <a:pt x="338513" y="3237659"/>
                </a:cubicBezTo>
                <a:cubicBezTo>
                  <a:pt x="354258" y="3237659"/>
                  <a:pt x="363880" y="3235910"/>
                  <a:pt x="367379" y="3232411"/>
                </a:cubicBezTo>
                <a:close/>
                <a:moveTo>
                  <a:pt x="225675" y="3195673"/>
                </a:moveTo>
                <a:cubicBezTo>
                  <a:pt x="225675" y="3213167"/>
                  <a:pt x="216928" y="3221914"/>
                  <a:pt x="199434" y="3221914"/>
                </a:cubicBezTo>
                <a:cubicBezTo>
                  <a:pt x="199434" y="3204420"/>
                  <a:pt x="208181" y="3195673"/>
                  <a:pt x="225675" y="3195673"/>
                </a:cubicBezTo>
                <a:close/>
                <a:moveTo>
                  <a:pt x="979590" y="0"/>
                </a:moveTo>
                <a:lnTo>
                  <a:pt x="1596764" y="0"/>
                </a:lnTo>
                <a:lnTo>
                  <a:pt x="1668295" y="38180"/>
                </a:lnTo>
                <a:cubicBezTo>
                  <a:pt x="1696723" y="56111"/>
                  <a:pt x="1717934" y="72950"/>
                  <a:pt x="1731930" y="88694"/>
                </a:cubicBezTo>
                <a:cubicBezTo>
                  <a:pt x="1745926" y="109687"/>
                  <a:pt x="1752923" y="149924"/>
                  <a:pt x="1752923" y="209404"/>
                </a:cubicBezTo>
                <a:cubicBezTo>
                  <a:pt x="1752923" y="233896"/>
                  <a:pt x="1744176" y="295126"/>
                  <a:pt x="1726682" y="393094"/>
                </a:cubicBezTo>
                <a:cubicBezTo>
                  <a:pt x="1705688" y="477066"/>
                  <a:pt x="1695192" y="540046"/>
                  <a:pt x="1695192" y="582032"/>
                </a:cubicBezTo>
                <a:lnTo>
                  <a:pt x="1695192" y="965156"/>
                </a:lnTo>
                <a:cubicBezTo>
                  <a:pt x="1702190" y="1017639"/>
                  <a:pt x="1707438" y="1078868"/>
                  <a:pt x="1710937" y="1148846"/>
                </a:cubicBezTo>
                <a:cubicBezTo>
                  <a:pt x="1714436" y="1218822"/>
                  <a:pt x="1716185" y="1267806"/>
                  <a:pt x="1716185" y="1295797"/>
                </a:cubicBezTo>
                <a:cubicBezTo>
                  <a:pt x="1716185" y="1313292"/>
                  <a:pt x="1717935" y="1374521"/>
                  <a:pt x="1721434" y="1479487"/>
                </a:cubicBezTo>
                <a:cubicBezTo>
                  <a:pt x="1724932" y="1584452"/>
                  <a:pt x="1738928" y="1680671"/>
                  <a:pt x="1763420" y="1768142"/>
                </a:cubicBezTo>
                <a:lnTo>
                  <a:pt x="1763420" y="1867859"/>
                </a:lnTo>
                <a:cubicBezTo>
                  <a:pt x="1763420" y="1986820"/>
                  <a:pt x="1761670" y="2091786"/>
                  <a:pt x="1758172" y="2182756"/>
                </a:cubicBezTo>
                <a:cubicBezTo>
                  <a:pt x="1754672" y="2207248"/>
                  <a:pt x="1748550" y="2237863"/>
                  <a:pt x="1739802" y="2274601"/>
                </a:cubicBezTo>
                <a:cubicBezTo>
                  <a:pt x="1731056" y="2311339"/>
                  <a:pt x="1728431" y="2341953"/>
                  <a:pt x="1731930" y="2366445"/>
                </a:cubicBezTo>
                <a:cubicBezTo>
                  <a:pt x="1689944" y="2530891"/>
                  <a:pt x="1620842" y="2689214"/>
                  <a:pt x="1524623" y="2841414"/>
                </a:cubicBezTo>
                <a:cubicBezTo>
                  <a:pt x="1428405" y="2993614"/>
                  <a:pt x="1315567" y="3101204"/>
                  <a:pt x="1186110" y="3164183"/>
                </a:cubicBezTo>
                <a:cubicBezTo>
                  <a:pt x="1168615" y="3171181"/>
                  <a:pt x="1139750" y="3187800"/>
                  <a:pt x="1099513" y="3214042"/>
                </a:cubicBezTo>
                <a:cubicBezTo>
                  <a:pt x="1059276" y="3240283"/>
                  <a:pt x="1023413" y="3253404"/>
                  <a:pt x="991924" y="3253404"/>
                </a:cubicBezTo>
                <a:lnTo>
                  <a:pt x="986675" y="3253404"/>
                </a:lnTo>
                <a:cubicBezTo>
                  <a:pt x="990174" y="3249905"/>
                  <a:pt x="997172" y="3245532"/>
                  <a:pt x="1007668" y="3240283"/>
                </a:cubicBezTo>
                <a:cubicBezTo>
                  <a:pt x="1018165" y="3235035"/>
                  <a:pt x="1025163" y="3228912"/>
                  <a:pt x="1028661" y="3221914"/>
                </a:cubicBezTo>
                <a:lnTo>
                  <a:pt x="1002420" y="3221914"/>
                </a:lnTo>
                <a:cubicBezTo>
                  <a:pt x="991924" y="3225413"/>
                  <a:pt x="972680" y="3232411"/>
                  <a:pt x="944689" y="3242907"/>
                </a:cubicBezTo>
                <a:cubicBezTo>
                  <a:pt x="916698" y="3253404"/>
                  <a:pt x="890457" y="3258652"/>
                  <a:pt x="865965" y="3258652"/>
                </a:cubicBezTo>
                <a:lnTo>
                  <a:pt x="844972" y="3253404"/>
                </a:lnTo>
                <a:lnTo>
                  <a:pt x="829227" y="3242907"/>
                </a:lnTo>
                <a:cubicBezTo>
                  <a:pt x="734758" y="3284894"/>
                  <a:pt x="551068" y="3305887"/>
                  <a:pt x="278158" y="3305887"/>
                </a:cubicBezTo>
                <a:lnTo>
                  <a:pt x="257165" y="3300638"/>
                </a:lnTo>
                <a:lnTo>
                  <a:pt x="167944" y="3295390"/>
                </a:lnTo>
                <a:lnTo>
                  <a:pt x="162696" y="3290142"/>
                </a:lnTo>
                <a:cubicBezTo>
                  <a:pt x="267662" y="3290142"/>
                  <a:pt x="367379" y="3274397"/>
                  <a:pt x="461848" y="3242907"/>
                </a:cubicBezTo>
                <a:cubicBezTo>
                  <a:pt x="458349" y="3232411"/>
                  <a:pt x="444353" y="3227162"/>
                  <a:pt x="419861" y="3227162"/>
                </a:cubicBezTo>
                <a:lnTo>
                  <a:pt x="419861" y="3232411"/>
                </a:lnTo>
                <a:lnTo>
                  <a:pt x="388372" y="3242907"/>
                </a:lnTo>
                <a:lnTo>
                  <a:pt x="351634" y="3253404"/>
                </a:lnTo>
                <a:lnTo>
                  <a:pt x="299151" y="3248156"/>
                </a:lnTo>
                <a:lnTo>
                  <a:pt x="288655" y="3242907"/>
                </a:lnTo>
                <a:cubicBezTo>
                  <a:pt x="271160" y="3242907"/>
                  <a:pt x="242295" y="3248156"/>
                  <a:pt x="202058" y="3258652"/>
                </a:cubicBezTo>
                <a:cubicBezTo>
                  <a:pt x="161821" y="3269149"/>
                  <a:pt x="129457" y="3272647"/>
                  <a:pt x="104965" y="3269149"/>
                </a:cubicBezTo>
                <a:cubicBezTo>
                  <a:pt x="101466" y="3269149"/>
                  <a:pt x="98842" y="3268274"/>
                  <a:pt x="97093" y="3266525"/>
                </a:cubicBezTo>
                <a:cubicBezTo>
                  <a:pt x="95343" y="3264775"/>
                  <a:pt x="94469" y="3262151"/>
                  <a:pt x="94469" y="3258652"/>
                </a:cubicBezTo>
                <a:lnTo>
                  <a:pt x="125958" y="3258652"/>
                </a:lnTo>
                <a:cubicBezTo>
                  <a:pt x="118960" y="3258652"/>
                  <a:pt x="111088" y="3256903"/>
                  <a:pt x="102341" y="3253404"/>
                </a:cubicBezTo>
                <a:cubicBezTo>
                  <a:pt x="93594" y="3249905"/>
                  <a:pt x="85721" y="3246406"/>
                  <a:pt x="78724" y="3242907"/>
                </a:cubicBezTo>
                <a:cubicBezTo>
                  <a:pt x="89220" y="3239409"/>
                  <a:pt x="106714" y="3235035"/>
                  <a:pt x="131206" y="3229787"/>
                </a:cubicBezTo>
                <a:cubicBezTo>
                  <a:pt x="155698" y="3224538"/>
                  <a:pt x="173193" y="3221914"/>
                  <a:pt x="183689" y="3221914"/>
                </a:cubicBezTo>
                <a:cubicBezTo>
                  <a:pt x="183689" y="3228912"/>
                  <a:pt x="180190" y="3232411"/>
                  <a:pt x="173193" y="3232411"/>
                </a:cubicBezTo>
                <a:lnTo>
                  <a:pt x="194186" y="3237659"/>
                </a:lnTo>
                <a:cubicBezTo>
                  <a:pt x="208181" y="3237659"/>
                  <a:pt x="226550" y="3234160"/>
                  <a:pt x="249293" y="3227162"/>
                </a:cubicBezTo>
                <a:cubicBezTo>
                  <a:pt x="272035" y="3220165"/>
                  <a:pt x="283406" y="3213167"/>
                  <a:pt x="283406" y="3206170"/>
                </a:cubicBezTo>
                <a:lnTo>
                  <a:pt x="283406" y="3200921"/>
                </a:lnTo>
                <a:cubicBezTo>
                  <a:pt x="272910" y="3200921"/>
                  <a:pt x="265037" y="3202670"/>
                  <a:pt x="259789" y="3206170"/>
                </a:cubicBezTo>
                <a:cubicBezTo>
                  <a:pt x="254541" y="3209668"/>
                  <a:pt x="248418" y="3213167"/>
                  <a:pt x="241420" y="3216666"/>
                </a:cubicBezTo>
                <a:lnTo>
                  <a:pt x="236172" y="3216666"/>
                </a:lnTo>
                <a:lnTo>
                  <a:pt x="241420" y="3185177"/>
                </a:lnTo>
                <a:cubicBezTo>
                  <a:pt x="272910" y="3153687"/>
                  <a:pt x="320144" y="3122197"/>
                  <a:pt x="383124" y="3090707"/>
                </a:cubicBezTo>
                <a:cubicBezTo>
                  <a:pt x="439105" y="3066215"/>
                  <a:pt x="482841" y="3039974"/>
                  <a:pt x="514330" y="3011983"/>
                </a:cubicBezTo>
                <a:cubicBezTo>
                  <a:pt x="773245" y="2777561"/>
                  <a:pt x="951687" y="2469662"/>
                  <a:pt x="1049654" y="2088287"/>
                </a:cubicBezTo>
                <a:cubicBezTo>
                  <a:pt x="1060151" y="2053298"/>
                  <a:pt x="1068898" y="2002565"/>
                  <a:pt x="1075896" y="1936087"/>
                </a:cubicBezTo>
                <a:cubicBezTo>
                  <a:pt x="1082893" y="1866110"/>
                  <a:pt x="1089891" y="1815376"/>
                  <a:pt x="1096889" y="1783887"/>
                </a:cubicBezTo>
                <a:cubicBezTo>
                  <a:pt x="1124880" y="1290549"/>
                  <a:pt x="1138875" y="832199"/>
                  <a:pt x="1138875" y="408839"/>
                </a:cubicBezTo>
                <a:lnTo>
                  <a:pt x="1138875" y="246142"/>
                </a:lnTo>
                <a:cubicBezTo>
                  <a:pt x="1114383" y="225149"/>
                  <a:pt x="1086393" y="197158"/>
                  <a:pt x="1054903" y="162170"/>
                </a:cubicBezTo>
                <a:cubicBezTo>
                  <a:pt x="1023413" y="127181"/>
                  <a:pt x="995423" y="100940"/>
                  <a:pt x="970930" y="83446"/>
                </a:cubicBezTo>
                <a:lnTo>
                  <a:pt x="970930" y="51956"/>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21" name="椭圆 20">
            <a:extLst>
              <a:ext uri="{FF2B5EF4-FFF2-40B4-BE49-F238E27FC236}">
                <a16:creationId xmlns:a16="http://schemas.microsoft.com/office/drawing/2014/main" id="{B7F8D8FA-9C4A-4D93-BAAA-1EE1391B00B1}"/>
              </a:ext>
            </a:extLst>
          </p:cNvPr>
          <p:cNvSpPr/>
          <p:nvPr userDrawn="1"/>
        </p:nvSpPr>
        <p:spPr>
          <a:xfrm>
            <a:off x="6727144" y="3110904"/>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300966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B305151-9458-4E9C-95C7-A62FC71A63D3}"/>
              </a:ext>
            </a:extLst>
          </p:cNvPr>
          <p:cNvSpPr/>
          <p:nvPr userDrawn="1"/>
        </p:nvSpPr>
        <p:spPr>
          <a:xfrm>
            <a:off x="0" y="0"/>
            <a:ext cx="12192000" cy="6858000"/>
          </a:xfrm>
          <a:prstGeom prst="rect">
            <a:avLst/>
          </a:prstGeom>
          <a:solidFill>
            <a:srgbClr val="1E1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nvGrpSpPr>
          <p:cNvPr id="5" name="组合 4">
            <a:extLst>
              <a:ext uri="{FF2B5EF4-FFF2-40B4-BE49-F238E27FC236}">
                <a16:creationId xmlns:a16="http://schemas.microsoft.com/office/drawing/2014/main" id="{38C8D3E0-ACE1-421F-B121-5701608CB69A}"/>
              </a:ext>
            </a:extLst>
          </p:cNvPr>
          <p:cNvGrpSpPr/>
          <p:nvPr userDrawn="1"/>
        </p:nvGrpSpPr>
        <p:grpSpPr>
          <a:xfrm>
            <a:off x="1164820" y="800100"/>
            <a:ext cx="5257800" cy="5257800"/>
            <a:chOff x="6292850" y="1167300"/>
            <a:chExt cx="5257800" cy="5257800"/>
          </a:xfrm>
        </p:grpSpPr>
        <p:sp>
          <p:nvSpPr>
            <p:cNvPr id="6" name="矩形 5">
              <a:extLst>
                <a:ext uri="{FF2B5EF4-FFF2-40B4-BE49-F238E27FC236}">
                  <a16:creationId xmlns:a16="http://schemas.microsoft.com/office/drawing/2014/main" id="{7530A2E4-836B-4704-837D-380A54A89E72}"/>
                </a:ext>
              </a:extLst>
            </p:cNvPr>
            <p:cNvSpPr/>
            <p:nvPr userDrawn="1"/>
          </p:nvSpPr>
          <p:spPr>
            <a:xfrm>
              <a:off x="6292850" y="1167300"/>
              <a:ext cx="5257800" cy="5257800"/>
            </a:xfrm>
            <a:prstGeom prst="rect">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直接连接符 6">
              <a:extLst>
                <a:ext uri="{FF2B5EF4-FFF2-40B4-BE49-F238E27FC236}">
                  <a16:creationId xmlns:a16="http://schemas.microsoft.com/office/drawing/2014/main" id="{954AB3EA-FD77-45B6-8F00-B068422739A5}"/>
                </a:ext>
              </a:extLst>
            </p:cNvPr>
            <p:cNvCxnSpPr>
              <a:stCxn id="6" idx="0"/>
              <a:endCxn id="6" idx="2"/>
            </p:cNvCxnSpPr>
            <p:nvPr userDrawn="1"/>
          </p:nvCxnSpPr>
          <p:spPr>
            <a:xfrm>
              <a:off x="8921750" y="1167300"/>
              <a:ext cx="0" cy="525780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a:extLst>
                <a:ext uri="{FF2B5EF4-FFF2-40B4-BE49-F238E27FC236}">
                  <a16:creationId xmlns:a16="http://schemas.microsoft.com/office/drawing/2014/main" id="{02C81C78-80B9-4E18-AC74-84B6274316C8}"/>
                </a:ext>
              </a:extLst>
            </p:cNvPr>
            <p:cNvCxnSpPr>
              <a:stCxn id="6" idx="1"/>
              <a:endCxn id="6" idx="3"/>
            </p:cNvCxnSpPr>
            <p:nvPr userDrawn="1"/>
          </p:nvCxnSpPr>
          <p:spPr>
            <a:xfrm>
              <a:off x="6292850" y="3796200"/>
              <a:ext cx="5257800" cy="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a:extLst>
                <a:ext uri="{FF2B5EF4-FFF2-40B4-BE49-F238E27FC236}">
                  <a16:creationId xmlns:a16="http://schemas.microsoft.com/office/drawing/2014/main" id="{008BCB47-23BD-4E46-8744-5B874EC1DA3D}"/>
                </a:ext>
              </a:extLst>
            </p:cNvPr>
            <p:cNvCxnSpPr/>
            <p:nvPr userDrawn="1"/>
          </p:nvCxnSpPr>
          <p:spPr>
            <a:xfrm>
              <a:off x="6292850" y="1167300"/>
              <a:ext cx="5257800" cy="525780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940708A0-3E55-4BFA-9666-B5FBC76C40E2}"/>
                </a:ext>
              </a:extLst>
            </p:cNvPr>
            <p:cNvCxnSpPr>
              <a:cxnSpLocks/>
            </p:cNvCxnSpPr>
            <p:nvPr userDrawn="1"/>
          </p:nvCxnSpPr>
          <p:spPr>
            <a:xfrm flipH="1">
              <a:off x="6292850" y="1167300"/>
              <a:ext cx="5257800" cy="525780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 name="矩形 12">
            <a:extLst>
              <a:ext uri="{FF2B5EF4-FFF2-40B4-BE49-F238E27FC236}">
                <a16:creationId xmlns:a16="http://schemas.microsoft.com/office/drawing/2014/main" id="{0EA10FE7-2B56-4331-B44A-51CB1A714CA7}"/>
              </a:ext>
            </a:extLst>
          </p:cNvPr>
          <p:cNvSpPr/>
          <p:nvPr userDrawn="1"/>
        </p:nvSpPr>
        <p:spPr>
          <a:xfrm>
            <a:off x="4667250" y="2624858"/>
            <a:ext cx="2857499" cy="285749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矩形 11">
            <a:extLst>
              <a:ext uri="{FF2B5EF4-FFF2-40B4-BE49-F238E27FC236}">
                <a16:creationId xmlns:a16="http://schemas.microsoft.com/office/drawing/2014/main" id="{D3C45BC9-19B6-4054-9060-8A01B9B78895}"/>
              </a:ext>
            </a:extLst>
          </p:cNvPr>
          <p:cNvSpPr>
            <a:spLocks noChangeAspect="1"/>
          </p:cNvSpPr>
          <p:nvPr userDrawn="1"/>
        </p:nvSpPr>
        <p:spPr>
          <a:xfrm>
            <a:off x="0" y="0"/>
            <a:ext cx="12192000" cy="6858001"/>
          </a:xfrm>
          <a:prstGeom prst="rect">
            <a:avLst/>
          </a:prstGeom>
          <a:blipFill dpi="0" rotWithShape="1">
            <a:blip r:embed="rId2" cstate="email">
              <a:alphaModFix amt="27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文本框 13">
            <a:extLst>
              <a:ext uri="{FF2B5EF4-FFF2-40B4-BE49-F238E27FC236}">
                <a16:creationId xmlns:a16="http://schemas.microsoft.com/office/drawing/2014/main" id="{4B8AA0AE-75F5-4035-9939-AB5E7D2C606D}"/>
              </a:ext>
            </a:extLst>
          </p:cNvPr>
          <p:cNvSpPr txBox="1"/>
          <p:nvPr userDrawn="1"/>
        </p:nvSpPr>
        <p:spPr>
          <a:xfrm>
            <a:off x="1600382" y="428416"/>
            <a:ext cx="1763420" cy="3432372"/>
          </a:xfrm>
          <a:custGeom>
            <a:avLst/>
            <a:gdLst/>
            <a:ahLst/>
            <a:cxnLst/>
            <a:rect l="l" t="t" r="r" b="b"/>
            <a:pathLst>
              <a:path w="1763420" h="3432372">
                <a:moveTo>
                  <a:pt x="23617" y="3393010"/>
                </a:moveTo>
                <a:cubicBezTo>
                  <a:pt x="35863" y="3394759"/>
                  <a:pt x="43735" y="3395634"/>
                  <a:pt x="47234" y="3395634"/>
                </a:cubicBezTo>
                <a:lnTo>
                  <a:pt x="78724" y="3395634"/>
                </a:lnTo>
                <a:cubicBezTo>
                  <a:pt x="61229" y="3399132"/>
                  <a:pt x="40236" y="3400882"/>
                  <a:pt x="15744" y="3400882"/>
                </a:cubicBezTo>
                <a:lnTo>
                  <a:pt x="0" y="3400882"/>
                </a:lnTo>
                <a:cubicBezTo>
                  <a:pt x="3498" y="3393885"/>
                  <a:pt x="11371" y="3391260"/>
                  <a:pt x="23617" y="3393010"/>
                </a:cubicBezTo>
                <a:close/>
                <a:moveTo>
                  <a:pt x="328017" y="3385137"/>
                </a:moveTo>
                <a:cubicBezTo>
                  <a:pt x="333265" y="3385137"/>
                  <a:pt x="337639" y="3386887"/>
                  <a:pt x="341137" y="3390385"/>
                </a:cubicBezTo>
                <a:lnTo>
                  <a:pt x="320144" y="3390385"/>
                </a:lnTo>
                <a:cubicBezTo>
                  <a:pt x="320144" y="3386887"/>
                  <a:pt x="322768" y="3385137"/>
                  <a:pt x="328017" y="3385137"/>
                </a:cubicBezTo>
                <a:close/>
                <a:moveTo>
                  <a:pt x="970930" y="3379889"/>
                </a:moveTo>
                <a:lnTo>
                  <a:pt x="981427" y="3390385"/>
                </a:lnTo>
                <a:lnTo>
                  <a:pt x="960434" y="3395634"/>
                </a:lnTo>
                <a:lnTo>
                  <a:pt x="949937" y="3395634"/>
                </a:lnTo>
                <a:close/>
                <a:moveTo>
                  <a:pt x="320144" y="3358896"/>
                </a:moveTo>
                <a:cubicBezTo>
                  <a:pt x="316645" y="3362395"/>
                  <a:pt x="322768" y="3364144"/>
                  <a:pt x="338513" y="3364144"/>
                </a:cubicBezTo>
                <a:cubicBezTo>
                  <a:pt x="354258" y="3364144"/>
                  <a:pt x="363880" y="3362395"/>
                  <a:pt x="367379" y="3358896"/>
                </a:cubicBezTo>
                <a:close/>
                <a:moveTo>
                  <a:pt x="225675" y="3322158"/>
                </a:moveTo>
                <a:cubicBezTo>
                  <a:pt x="225675" y="3339652"/>
                  <a:pt x="216928" y="3348399"/>
                  <a:pt x="199434" y="3348399"/>
                </a:cubicBezTo>
                <a:cubicBezTo>
                  <a:pt x="199434" y="3330905"/>
                  <a:pt x="208181" y="3322158"/>
                  <a:pt x="225675" y="3322158"/>
                </a:cubicBezTo>
                <a:close/>
                <a:moveTo>
                  <a:pt x="1264834" y="0"/>
                </a:moveTo>
                <a:cubicBezTo>
                  <a:pt x="1282328" y="0"/>
                  <a:pt x="1308569" y="17494"/>
                  <a:pt x="1343558" y="52482"/>
                </a:cubicBezTo>
                <a:lnTo>
                  <a:pt x="1348806" y="52482"/>
                </a:lnTo>
                <a:lnTo>
                  <a:pt x="1369799" y="47234"/>
                </a:lnTo>
                <a:cubicBezTo>
                  <a:pt x="1411785" y="47234"/>
                  <a:pt x="1475640" y="67352"/>
                  <a:pt x="1561361" y="107589"/>
                </a:cubicBezTo>
                <a:cubicBezTo>
                  <a:pt x="1647083" y="147826"/>
                  <a:pt x="1703939" y="183690"/>
                  <a:pt x="1731930" y="215179"/>
                </a:cubicBezTo>
                <a:cubicBezTo>
                  <a:pt x="1745926" y="236172"/>
                  <a:pt x="1752923" y="276409"/>
                  <a:pt x="1752923" y="335889"/>
                </a:cubicBezTo>
                <a:cubicBezTo>
                  <a:pt x="1752923" y="360381"/>
                  <a:pt x="1744176" y="421611"/>
                  <a:pt x="1726682" y="519579"/>
                </a:cubicBezTo>
                <a:cubicBezTo>
                  <a:pt x="1705688" y="603551"/>
                  <a:pt x="1695192" y="666531"/>
                  <a:pt x="1695192" y="708517"/>
                </a:cubicBezTo>
                <a:lnTo>
                  <a:pt x="1695192" y="1091641"/>
                </a:lnTo>
                <a:cubicBezTo>
                  <a:pt x="1702190" y="1144124"/>
                  <a:pt x="1707438" y="1205353"/>
                  <a:pt x="1710937" y="1275331"/>
                </a:cubicBezTo>
                <a:cubicBezTo>
                  <a:pt x="1714436" y="1345307"/>
                  <a:pt x="1716185" y="1394291"/>
                  <a:pt x="1716185" y="1422282"/>
                </a:cubicBezTo>
                <a:cubicBezTo>
                  <a:pt x="1716185" y="1439777"/>
                  <a:pt x="1717935" y="1501006"/>
                  <a:pt x="1721434" y="1605972"/>
                </a:cubicBezTo>
                <a:cubicBezTo>
                  <a:pt x="1724932" y="1710937"/>
                  <a:pt x="1738928" y="1807156"/>
                  <a:pt x="1763420" y="1894627"/>
                </a:cubicBezTo>
                <a:lnTo>
                  <a:pt x="1763420" y="1994344"/>
                </a:lnTo>
                <a:cubicBezTo>
                  <a:pt x="1763420" y="2113305"/>
                  <a:pt x="1761670" y="2218271"/>
                  <a:pt x="1758172" y="2309241"/>
                </a:cubicBezTo>
                <a:cubicBezTo>
                  <a:pt x="1754672" y="2333733"/>
                  <a:pt x="1748550" y="2364348"/>
                  <a:pt x="1739802" y="2401086"/>
                </a:cubicBezTo>
                <a:cubicBezTo>
                  <a:pt x="1731056" y="2437824"/>
                  <a:pt x="1728431" y="2468438"/>
                  <a:pt x="1731930" y="2492930"/>
                </a:cubicBezTo>
                <a:cubicBezTo>
                  <a:pt x="1689944" y="2657376"/>
                  <a:pt x="1620842" y="2815699"/>
                  <a:pt x="1524623" y="2967899"/>
                </a:cubicBezTo>
                <a:cubicBezTo>
                  <a:pt x="1428405" y="3120099"/>
                  <a:pt x="1315567" y="3227689"/>
                  <a:pt x="1186110" y="3290668"/>
                </a:cubicBezTo>
                <a:cubicBezTo>
                  <a:pt x="1168615" y="3297666"/>
                  <a:pt x="1139750" y="3314285"/>
                  <a:pt x="1099513" y="3340527"/>
                </a:cubicBezTo>
                <a:cubicBezTo>
                  <a:pt x="1059276" y="3366768"/>
                  <a:pt x="1023413" y="3379889"/>
                  <a:pt x="991924" y="3379889"/>
                </a:cubicBezTo>
                <a:lnTo>
                  <a:pt x="986675" y="3379889"/>
                </a:lnTo>
                <a:cubicBezTo>
                  <a:pt x="990174" y="3376390"/>
                  <a:pt x="997172" y="3372017"/>
                  <a:pt x="1007668" y="3366768"/>
                </a:cubicBezTo>
                <a:cubicBezTo>
                  <a:pt x="1018165" y="3361520"/>
                  <a:pt x="1025163" y="3355397"/>
                  <a:pt x="1028661" y="3348399"/>
                </a:cubicBezTo>
                <a:lnTo>
                  <a:pt x="1002420" y="3348399"/>
                </a:lnTo>
                <a:cubicBezTo>
                  <a:pt x="991924" y="3351898"/>
                  <a:pt x="972680" y="3358896"/>
                  <a:pt x="944689" y="3369392"/>
                </a:cubicBezTo>
                <a:cubicBezTo>
                  <a:pt x="916698" y="3379889"/>
                  <a:pt x="890457" y="3385137"/>
                  <a:pt x="865965" y="3385137"/>
                </a:cubicBezTo>
                <a:lnTo>
                  <a:pt x="844972" y="3379889"/>
                </a:lnTo>
                <a:lnTo>
                  <a:pt x="829227" y="3369392"/>
                </a:lnTo>
                <a:cubicBezTo>
                  <a:pt x="734758" y="3411379"/>
                  <a:pt x="551068" y="3432372"/>
                  <a:pt x="278158" y="3432372"/>
                </a:cubicBezTo>
                <a:lnTo>
                  <a:pt x="257165" y="3427123"/>
                </a:lnTo>
                <a:lnTo>
                  <a:pt x="167944" y="3421875"/>
                </a:lnTo>
                <a:lnTo>
                  <a:pt x="162696" y="3416627"/>
                </a:lnTo>
                <a:cubicBezTo>
                  <a:pt x="267662" y="3416627"/>
                  <a:pt x="367379" y="3400882"/>
                  <a:pt x="461848" y="3369392"/>
                </a:cubicBezTo>
                <a:cubicBezTo>
                  <a:pt x="458349" y="3358896"/>
                  <a:pt x="444353" y="3353647"/>
                  <a:pt x="419861" y="3353647"/>
                </a:cubicBezTo>
                <a:lnTo>
                  <a:pt x="419861" y="3358896"/>
                </a:lnTo>
                <a:lnTo>
                  <a:pt x="388372" y="3369392"/>
                </a:lnTo>
                <a:lnTo>
                  <a:pt x="351634" y="3379889"/>
                </a:lnTo>
                <a:lnTo>
                  <a:pt x="299151" y="3374641"/>
                </a:lnTo>
                <a:lnTo>
                  <a:pt x="288655" y="3369392"/>
                </a:lnTo>
                <a:cubicBezTo>
                  <a:pt x="271160" y="3369392"/>
                  <a:pt x="242295" y="3374641"/>
                  <a:pt x="202058" y="3385137"/>
                </a:cubicBezTo>
                <a:cubicBezTo>
                  <a:pt x="161821" y="3395634"/>
                  <a:pt x="129457" y="3399132"/>
                  <a:pt x="104965" y="3395634"/>
                </a:cubicBezTo>
                <a:cubicBezTo>
                  <a:pt x="101466" y="3395634"/>
                  <a:pt x="98842" y="3394759"/>
                  <a:pt x="97093" y="3393010"/>
                </a:cubicBezTo>
                <a:cubicBezTo>
                  <a:pt x="95343" y="3391260"/>
                  <a:pt x="94469" y="3388636"/>
                  <a:pt x="94469" y="3385137"/>
                </a:cubicBezTo>
                <a:lnTo>
                  <a:pt x="125958" y="3385137"/>
                </a:lnTo>
                <a:cubicBezTo>
                  <a:pt x="118960" y="3385137"/>
                  <a:pt x="111088" y="3383388"/>
                  <a:pt x="102341" y="3379889"/>
                </a:cubicBezTo>
                <a:cubicBezTo>
                  <a:pt x="93594" y="3376390"/>
                  <a:pt x="85721" y="3372891"/>
                  <a:pt x="78724" y="3369392"/>
                </a:cubicBezTo>
                <a:cubicBezTo>
                  <a:pt x="89220" y="3365894"/>
                  <a:pt x="106714" y="3361520"/>
                  <a:pt x="131206" y="3356272"/>
                </a:cubicBezTo>
                <a:cubicBezTo>
                  <a:pt x="155698" y="3351023"/>
                  <a:pt x="173193" y="3348399"/>
                  <a:pt x="183689" y="3348399"/>
                </a:cubicBezTo>
                <a:cubicBezTo>
                  <a:pt x="183689" y="3355397"/>
                  <a:pt x="180190" y="3358896"/>
                  <a:pt x="173193" y="3358896"/>
                </a:cubicBezTo>
                <a:lnTo>
                  <a:pt x="194186" y="3364144"/>
                </a:lnTo>
                <a:cubicBezTo>
                  <a:pt x="208181" y="3364144"/>
                  <a:pt x="226550" y="3360645"/>
                  <a:pt x="249293" y="3353647"/>
                </a:cubicBezTo>
                <a:cubicBezTo>
                  <a:pt x="272035" y="3346650"/>
                  <a:pt x="283406" y="3339652"/>
                  <a:pt x="283406" y="3332655"/>
                </a:cubicBezTo>
                <a:lnTo>
                  <a:pt x="283406" y="3327406"/>
                </a:lnTo>
                <a:cubicBezTo>
                  <a:pt x="272910" y="3327406"/>
                  <a:pt x="265037" y="3329155"/>
                  <a:pt x="259789" y="3332655"/>
                </a:cubicBezTo>
                <a:cubicBezTo>
                  <a:pt x="254541" y="3336153"/>
                  <a:pt x="248418" y="3339652"/>
                  <a:pt x="241420" y="3343151"/>
                </a:cubicBezTo>
                <a:lnTo>
                  <a:pt x="236172" y="3343151"/>
                </a:lnTo>
                <a:lnTo>
                  <a:pt x="241420" y="3311662"/>
                </a:lnTo>
                <a:cubicBezTo>
                  <a:pt x="272910" y="3280172"/>
                  <a:pt x="320144" y="3248682"/>
                  <a:pt x="383124" y="3217192"/>
                </a:cubicBezTo>
                <a:cubicBezTo>
                  <a:pt x="439105" y="3192700"/>
                  <a:pt x="482841" y="3166459"/>
                  <a:pt x="514330" y="3138468"/>
                </a:cubicBezTo>
                <a:cubicBezTo>
                  <a:pt x="773245" y="2904046"/>
                  <a:pt x="951687" y="2596147"/>
                  <a:pt x="1049654" y="2214772"/>
                </a:cubicBezTo>
                <a:cubicBezTo>
                  <a:pt x="1060151" y="2179783"/>
                  <a:pt x="1068898" y="2129050"/>
                  <a:pt x="1075896" y="2062572"/>
                </a:cubicBezTo>
                <a:cubicBezTo>
                  <a:pt x="1082893" y="1992595"/>
                  <a:pt x="1089891" y="1941861"/>
                  <a:pt x="1096889" y="1910372"/>
                </a:cubicBezTo>
                <a:cubicBezTo>
                  <a:pt x="1124880" y="1417034"/>
                  <a:pt x="1138875" y="958684"/>
                  <a:pt x="1138875" y="535324"/>
                </a:cubicBezTo>
                <a:lnTo>
                  <a:pt x="1138875" y="372627"/>
                </a:lnTo>
                <a:cubicBezTo>
                  <a:pt x="1114383" y="351634"/>
                  <a:pt x="1086393" y="323643"/>
                  <a:pt x="1054903" y="288655"/>
                </a:cubicBezTo>
                <a:cubicBezTo>
                  <a:pt x="1023413" y="253666"/>
                  <a:pt x="995423" y="227425"/>
                  <a:pt x="970930" y="209931"/>
                </a:cubicBezTo>
                <a:lnTo>
                  <a:pt x="970930" y="178441"/>
                </a:lnTo>
                <a:cubicBezTo>
                  <a:pt x="970930" y="153949"/>
                  <a:pt x="975304" y="127708"/>
                  <a:pt x="984051" y="99717"/>
                </a:cubicBezTo>
                <a:cubicBezTo>
                  <a:pt x="992798" y="71726"/>
                  <a:pt x="1007668" y="57731"/>
                  <a:pt x="1028661" y="57731"/>
                </a:cubicBezTo>
                <a:cubicBezTo>
                  <a:pt x="1021664" y="50733"/>
                  <a:pt x="1023413" y="43735"/>
                  <a:pt x="1033910" y="36738"/>
                </a:cubicBezTo>
                <a:cubicBezTo>
                  <a:pt x="1044406" y="47234"/>
                  <a:pt x="1053154" y="52482"/>
                  <a:pt x="1060151" y="52482"/>
                </a:cubicBezTo>
                <a:lnTo>
                  <a:pt x="1065399" y="52482"/>
                </a:lnTo>
                <a:lnTo>
                  <a:pt x="1070648" y="52482"/>
                </a:lnTo>
                <a:lnTo>
                  <a:pt x="1086393" y="47234"/>
                </a:lnTo>
                <a:lnTo>
                  <a:pt x="1096889" y="47234"/>
                </a:lnTo>
                <a:lnTo>
                  <a:pt x="1096889" y="36738"/>
                </a:lnTo>
                <a:cubicBezTo>
                  <a:pt x="1100388" y="43735"/>
                  <a:pt x="1107385" y="47234"/>
                  <a:pt x="1117882" y="47234"/>
                </a:cubicBezTo>
                <a:cubicBezTo>
                  <a:pt x="1135376" y="47234"/>
                  <a:pt x="1160743" y="39362"/>
                  <a:pt x="1193982" y="23617"/>
                </a:cubicBezTo>
                <a:cubicBezTo>
                  <a:pt x="1227221" y="7872"/>
                  <a:pt x="1250838" y="0"/>
                  <a:pt x="126483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6747933" y="3657927"/>
            <a:ext cx="4279247" cy="1089529"/>
          </a:xfrm>
        </p:spPr>
        <p:txBody>
          <a:bodyPr wrap="square" anchor="b">
            <a:spAutoFit/>
          </a:bodyPr>
          <a:lstStyle>
            <a:lvl1pPr algn="l">
              <a:defRPr sz="3600">
                <a:solidFill>
                  <a:schemeClr val="bg1"/>
                </a:solidFill>
              </a:defRPr>
            </a:lvl1pPr>
          </a:lstStyle>
          <a:p>
            <a:r>
              <a:rPr lang="en-US" altLang="zh-CN"/>
              <a:t>Click to edit Master title style</a:t>
            </a:r>
            <a:endParaRPr lang="zh-CN" altLang="en-US"/>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6747933" y="4774441"/>
            <a:ext cx="4279247" cy="276807"/>
          </a:xfrm>
        </p:spPr>
        <p:txBody>
          <a:bodyPr wrap="square">
            <a:spAutoFit/>
          </a:bodyPr>
          <a:lstStyle>
            <a:lvl1pPr marL="0" indent="0" algn="l">
              <a:lnSpc>
                <a:spcPct val="120000"/>
              </a:lnSpc>
              <a:spcBef>
                <a:spcPts val="100"/>
              </a:spcBef>
              <a:buNone/>
              <a:defRPr sz="1100">
                <a:solidFill>
                  <a:schemeClr val="accent2">
                    <a:alpha val="80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a:t>Click to edit Master title style</a:t>
            </a:r>
          </a:p>
        </p:txBody>
      </p:sp>
      <p:sp>
        <p:nvSpPr>
          <p:cNvPr id="28" name="文本占位符 27">
            <a:extLst>
              <a:ext uri="{FF2B5EF4-FFF2-40B4-BE49-F238E27FC236}">
                <a16:creationId xmlns:a16="http://schemas.microsoft.com/office/drawing/2014/main" id="{A993F352-D76E-440A-B801-66BF6F3C2B98}"/>
              </a:ext>
            </a:extLst>
          </p:cNvPr>
          <p:cNvSpPr>
            <a:spLocks noGrp="1"/>
          </p:cNvSpPr>
          <p:nvPr>
            <p:ph type="body" sz="quarter" idx="10" hasCustomPrompt="1"/>
          </p:nvPr>
        </p:nvSpPr>
        <p:spPr>
          <a:xfrm>
            <a:off x="6747933" y="1546968"/>
            <a:ext cx="1553631" cy="1569660"/>
          </a:xfrm>
        </p:spPr>
        <p:txBody>
          <a:bodyPr wrap="none">
            <a:spAutoFit/>
          </a:bodyPr>
          <a:lstStyle>
            <a:lvl1pPr marL="0" indent="0" algn="l">
              <a:lnSpc>
                <a:spcPct val="100000"/>
              </a:lnSpc>
              <a:buNone/>
              <a:defRPr sz="9600" b="1">
                <a:solidFill>
                  <a:schemeClr val="accent2"/>
                </a:solidFill>
              </a:defRPr>
            </a:lvl1pPr>
            <a:lvl2pPr marL="457177" indent="0">
              <a:lnSpc>
                <a:spcPct val="100000"/>
              </a:lnSpc>
              <a:buNone/>
              <a:defRPr/>
            </a:lvl2pPr>
            <a:lvl3pPr marL="914353" indent="0">
              <a:lnSpc>
                <a:spcPct val="100000"/>
              </a:lnSpc>
              <a:buNone/>
              <a:defRPr/>
            </a:lvl3pPr>
            <a:lvl4pPr marL="1371531" indent="0">
              <a:lnSpc>
                <a:spcPct val="100000"/>
              </a:lnSpc>
              <a:buNone/>
              <a:defRPr/>
            </a:lvl4pPr>
            <a:lvl5pPr marL="1828709" indent="0">
              <a:lnSpc>
                <a:spcPct val="100000"/>
              </a:lnSpc>
              <a:buNone/>
              <a:defRPr/>
            </a:lvl5pPr>
          </a:lstStyle>
          <a:p>
            <a:pPr lvl="0"/>
            <a:r>
              <a:rPr lang="en-GB" altLang="zh-CN"/>
              <a:t>01</a:t>
            </a:r>
            <a:endParaRPr lang="en-GB"/>
          </a:p>
        </p:txBody>
      </p:sp>
      <p:sp>
        <p:nvSpPr>
          <p:cNvPr id="23" name="任意多边形: 形状 22">
            <a:extLst>
              <a:ext uri="{FF2B5EF4-FFF2-40B4-BE49-F238E27FC236}">
                <a16:creationId xmlns:a16="http://schemas.microsoft.com/office/drawing/2014/main" id="{5C09891F-57EF-43A5-AFD9-C3A191B539C5}"/>
              </a:ext>
            </a:extLst>
          </p:cNvPr>
          <p:cNvSpPr/>
          <p:nvPr userDrawn="1"/>
        </p:nvSpPr>
        <p:spPr>
          <a:xfrm>
            <a:off x="2583824" y="4102426"/>
            <a:ext cx="2403710" cy="2755574"/>
          </a:xfrm>
          <a:custGeom>
            <a:avLst/>
            <a:gdLst>
              <a:gd name="connsiteX0" fmla="*/ 1947110 w 2403710"/>
              <a:gd name="connsiteY0" fmla="*/ 1962854 h 2755574"/>
              <a:gd name="connsiteX1" fmla="*/ 1928741 w 2403710"/>
              <a:gd name="connsiteY1" fmla="*/ 1968103 h 2755574"/>
              <a:gd name="connsiteX2" fmla="*/ 1910372 w 2403710"/>
              <a:gd name="connsiteY2" fmla="*/ 1973351 h 2755574"/>
              <a:gd name="connsiteX3" fmla="*/ 1910372 w 2403710"/>
              <a:gd name="connsiteY3" fmla="*/ 1989096 h 2755574"/>
              <a:gd name="connsiteX4" fmla="*/ 1933990 w 2403710"/>
              <a:gd name="connsiteY4" fmla="*/ 1981223 h 2755574"/>
              <a:gd name="connsiteX5" fmla="*/ 1947110 w 2403710"/>
              <a:gd name="connsiteY5" fmla="*/ 1962854 h 2755574"/>
              <a:gd name="connsiteX6" fmla="*/ 1012917 w 2403710"/>
              <a:gd name="connsiteY6" fmla="*/ 0 h 2755574"/>
              <a:gd name="connsiteX7" fmla="*/ 1018165 w 2403710"/>
              <a:gd name="connsiteY7" fmla="*/ 0 h 2755574"/>
              <a:gd name="connsiteX8" fmla="*/ 1049655 w 2403710"/>
              <a:gd name="connsiteY8" fmla="*/ 7872 h 2755574"/>
              <a:gd name="connsiteX9" fmla="*/ 1081144 w 2403710"/>
              <a:gd name="connsiteY9" fmla="*/ 15744 h 2755574"/>
              <a:gd name="connsiteX10" fmla="*/ 1091641 w 2403710"/>
              <a:gd name="connsiteY10" fmla="*/ 13120 h 2755574"/>
              <a:gd name="connsiteX11" fmla="*/ 1107386 w 2403710"/>
              <a:gd name="connsiteY11" fmla="*/ 10496 h 2755574"/>
              <a:gd name="connsiteX12" fmla="*/ 1144124 w 2403710"/>
              <a:gd name="connsiteY12" fmla="*/ 28865 h 2755574"/>
              <a:gd name="connsiteX13" fmla="*/ 1175613 w 2403710"/>
              <a:gd name="connsiteY13" fmla="*/ 52482 h 2755574"/>
              <a:gd name="connsiteX14" fmla="*/ 1472141 w 2403710"/>
              <a:gd name="connsiteY14" fmla="*/ 199434 h 2755574"/>
              <a:gd name="connsiteX15" fmla="*/ 1637462 w 2403710"/>
              <a:gd name="connsiteY15" fmla="*/ 430358 h 2755574"/>
              <a:gd name="connsiteX16" fmla="*/ 1608596 w 2403710"/>
              <a:gd name="connsiteY16" fmla="*/ 495962 h 2755574"/>
              <a:gd name="connsiteX17" fmla="*/ 1569234 w 2403710"/>
              <a:gd name="connsiteY17" fmla="*/ 545820 h 2755574"/>
              <a:gd name="connsiteX18" fmla="*/ 1498382 w 2403710"/>
              <a:gd name="connsiteY18" fmla="*/ 713765 h 2755574"/>
              <a:gd name="connsiteX19" fmla="*/ 1474765 w 2403710"/>
              <a:gd name="connsiteY19" fmla="*/ 850220 h 2755574"/>
              <a:gd name="connsiteX20" fmla="*/ 1556113 w 2403710"/>
              <a:gd name="connsiteY20" fmla="*/ 850220 h 2755574"/>
              <a:gd name="connsiteX21" fmla="*/ 1584979 w 2403710"/>
              <a:gd name="connsiteY21" fmla="*/ 865965 h 2755574"/>
              <a:gd name="connsiteX22" fmla="*/ 1605972 w 2403710"/>
              <a:gd name="connsiteY22" fmla="*/ 902703 h 2755574"/>
              <a:gd name="connsiteX23" fmla="*/ 1653207 w 2403710"/>
              <a:gd name="connsiteY23" fmla="*/ 928944 h 2755574"/>
              <a:gd name="connsiteX24" fmla="*/ 1710937 w 2403710"/>
              <a:gd name="connsiteY24" fmla="*/ 949937 h 2755574"/>
              <a:gd name="connsiteX25" fmla="*/ 1881506 w 2403710"/>
              <a:gd name="connsiteY25" fmla="*/ 1062775 h 2755574"/>
              <a:gd name="connsiteX26" fmla="*/ 1952358 w 2403710"/>
              <a:gd name="connsiteY26" fmla="*/ 1228096 h 2755574"/>
              <a:gd name="connsiteX27" fmla="*/ 1928741 w 2403710"/>
              <a:gd name="connsiteY27" fmla="*/ 1251713 h 2755574"/>
              <a:gd name="connsiteX28" fmla="*/ 1899875 w 2403710"/>
              <a:gd name="connsiteY28" fmla="*/ 1259585 h 2755574"/>
              <a:gd name="connsiteX29" fmla="*/ 1850017 w 2403710"/>
              <a:gd name="connsiteY29" fmla="*/ 1309444 h 2755574"/>
              <a:gd name="connsiteX30" fmla="*/ 1773917 w 2403710"/>
              <a:gd name="connsiteY30" fmla="*/ 1348806 h 2755574"/>
              <a:gd name="connsiteX31" fmla="*/ 1729307 w 2403710"/>
              <a:gd name="connsiteY31" fmla="*/ 1343558 h 2755574"/>
              <a:gd name="connsiteX32" fmla="*/ 1679448 w 2403710"/>
              <a:gd name="connsiteY32" fmla="*/ 1338310 h 2755574"/>
              <a:gd name="connsiteX33" fmla="*/ 1535120 w 2403710"/>
              <a:gd name="connsiteY33" fmla="*/ 1359303 h 2755574"/>
              <a:gd name="connsiteX34" fmla="*/ 1453772 w 2403710"/>
              <a:gd name="connsiteY34" fmla="*/ 1432779 h 2755574"/>
              <a:gd name="connsiteX35" fmla="*/ 1438027 w 2403710"/>
              <a:gd name="connsiteY35" fmla="*/ 1637461 h 2755574"/>
              <a:gd name="connsiteX36" fmla="*/ 1438027 w 2403710"/>
              <a:gd name="connsiteY36" fmla="*/ 1716186 h 2755574"/>
              <a:gd name="connsiteX37" fmla="*/ 1443275 w 2403710"/>
              <a:gd name="connsiteY37" fmla="*/ 1829023 h 2755574"/>
              <a:gd name="connsiteX38" fmla="*/ 1453772 w 2403710"/>
              <a:gd name="connsiteY38" fmla="*/ 1926117 h 2755574"/>
              <a:gd name="connsiteX39" fmla="*/ 1459020 w 2403710"/>
              <a:gd name="connsiteY39" fmla="*/ 1926117 h 2755574"/>
              <a:gd name="connsiteX40" fmla="*/ 1920868 w 2403710"/>
              <a:gd name="connsiteY40" fmla="*/ 1705689 h 2755574"/>
              <a:gd name="connsiteX41" fmla="*/ 2046827 w 2403710"/>
              <a:gd name="connsiteY41" fmla="*/ 1653206 h 2755574"/>
              <a:gd name="connsiteX42" fmla="*/ 2254134 w 2403710"/>
              <a:gd name="connsiteY42" fmla="*/ 1566610 h 2755574"/>
              <a:gd name="connsiteX43" fmla="*/ 2403710 w 2403710"/>
              <a:gd name="connsiteY43" fmla="*/ 1537744 h 2755574"/>
              <a:gd name="connsiteX44" fmla="*/ 2403710 w 2403710"/>
              <a:gd name="connsiteY44" fmla="*/ 1542993 h 2755574"/>
              <a:gd name="connsiteX45" fmla="*/ 2199027 w 2403710"/>
              <a:gd name="connsiteY45" fmla="*/ 1682072 h 2755574"/>
              <a:gd name="connsiteX46" fmla="*/ 2046827 w 2403710"/>
              <a:gd name="connsiteY46" fmla="*/ 1815903 h 2755574"/>
              <a:gd name="connsiteX47" fmla="*/ 1968103 w 2403710"/>
              <a:gd name="connsiteY47" fmla="*/ 1899875 h 2755574"/>
              <a:gd name="connsiteX48" fmla="*/ 1910372 w 2403710"/>
              <a:gd name="connsiteY48" fmla="*/ 1952358 h 2755574"/>
              <a:gd name="connsiteX49" fmla="*/ 1978599 w 2403710"/>
              <a:gd name="connsiteY49" fmla="*/ 1910371 h 2755574"/>
              <a:gd name="connsiteX50" fmla="*/ 1978599 w 2403710"/>
              <a:gd name="connsiteY50" fmla="*/ 1931365 h 2755574"/>
              <a:gd name="connsiteX51" fmla="*/ 2015337 w 2403710"/>
              <a:gd name="connsiteY51" fmla="*/ 1931365 h 2755574"/>
              <a:gd name="connsiteX52" fmla="*/ 1815904 w 2403710"/>
              <a:gd name="connsiteY52" fmla="*/ 2157041 h 2755574"/>
              <a:gd name="connsiteX53" fmla="*/ 1590227 w 2403710"/>
              <a:gd name="connsiteY53" fmla="*/ 2335482 h 2755574"/>
              <a:gd name="connsiteX54" fmla="*/ 1532496 w 2403710"/>
              <a:gd name="connsiteY54" fmla="*/ 2374844 h 2755574"/>
              <a:gd name="connsiteX55" fmla="*/ 1490510 w 2403710"/>
              <a:gd name="connsiteY55" fmla="*/ 2424703 h 2755574"/>
              <a:gd name="connsiteX56" fmla="*/ 1501006 w 2403710"/>
              <a:gd name="connsiteY56" fmla="*/ 2429951 h 2755574"/>
              <a:gd name="connsiteX57" fmla="*/ 1487886 w 2403710"/>
              <a:gd name="connsiteY57" fmla="*/ 2456192 h 2755574"/>
              <a:gd name="connsiteX58" fmla="*/ 1474765 w 2403710"/>
              <a:gd name="connsiteY58" fmla="*/ 2492930 h 2755574"/>
              <a:gd name="connsiteX59" fmla="*/ 1474765 w 2403710"/>
              <a:gd name="connsiteY59" fmla="*/ 2634633 h 2755574"/>
              <a:gd name="connsiteX60" fmla="*/ 1475742 w 2403710"/>
              <a:gd name="connsiteY60" fmla="*/ 2755574 h 2755574"/>
              <a:gd name="connsiteX61" fmla="*/ 1060043 w 2403710"/>
              <a:gd name="connsiteY61" fmla="*/ 2755574 h 2755574"/>
              <a:gd name="connsiteX62" fmla="*/ 1060151 w 2403710"/>
              <a:gd name="connsiteY62" fmla="*/ 2750096 h 2755574"/>
              <a:gd name="connsiteX63" fmla="*/ 1049655 w 2403710"/>
              <a:gd name="connsiteY63" fmla="*/ 2655627 h 2755574"/>
              <a:gd name="connsiteX64" fmla="*/ 1033910 w 2403710"/>
              <a:gd name="connsiteY64" fmla="*/ 2676620 h 2755574"/>
              <a:gd name="connsiteX65" fmla="*/ 964371 w 2403710"/>
              <a:gd name="connsiteY65" fmla="*/ 2726479 h 2755574"/>
              <a:gd name="connsiteX66" fmla="*/ 915184 w 2403710"/>
              <a:gd name="connsiteY66" fmla="*/ 2755574 h 2755574"/>
              <a:gd name="connsiteX67" fmla="*/ 3576 w 2403710"/>
              <a:gd name="connsiteY67" fmla="*/ 2755574 h 2755574"/>
              <a:gd name="connsiteX68" fmla="*/ 0 w 2403710"/>
              <a:gd name="connsiteY68" fmla="*/ 2744847 h 2755574"/>
              <a:gd name="connsiteX69" fmla="*/ 65603 w 2403710"/>
              <a:gd name="connsiteY69" fmla="*/ 2660875 h 2755574"/>
              <a:gd name="connsiteX70" fmla="*/ 152200 w 2403710"/>
              <a:gd name="connsiteY70" fmla="*/ 2603144 h 2755574"/>
              <a:gd name="connsiteX71" fmla="*/ 241420 w 2403710"/>
              <a:gd name="connsiteY71" fmla="*/ 2603144 h 2755574"/>
              <a:gd name="connsiteX72" fmla="*/ 598303 w 2403710"/>
              <a:gd name="connsiteY72" fmla="*/ 2380092 h 2755574"/>
              <a:gd name="connsiteX73" fmla="*/ 1060151 w 2403710"/>
              <a:gd name="connsiteY73" fmla="*/ 2151792 h 2755574"/>
              <a:gd name="connsiteX74" fmla="*/ 1060151 w 2403710"/>
              <a:gd name="connsiteY74" fmla="*/ 1579730 h 2755574"/>
              <a:gd name="connsiteX75" fmla="*/ 1049655 w 2403710"/>
              <a:gd name="connsiteY75" fmla="*/ 1579730 h 2755574"/>
              <a:gd name="connsiteX76" fmla="*/ 918448 w 2403710"/>
              <a:gd name="connsiteY76" fmla="*/ 1645334 h 2755574"/>
              <a:gd name="connsiteX77" fmla="*/ 787241 w 2403710"/>
              <a:gd name="connsiteY77" fmla="*/ 1768668 h 2755574"/>
              <a:gd name="connsiteX78" fmla="*/ 761000 w 2403710"/>
              <a:gd name="connsiteY78" fmla="*/ 1773917 h 2755574"/>
              <a:gd name="connsiteX79" fmla="*/ 606175 w 2403710"/>
              <a:gd name="connsiteY79" fmla="*/ 1721434 h 2755574"/>
              <a:gd name="connsiteX80" fmla="*/ 464472 w 2403710"/>
              <a:gd name="connsiteY80" fmla="*/ 1579730 h 2755574"/>
              <a:gd name="connsiteX81" fmla="*/ 383124 w 2403710"/>
              <a:gd name="connsiteY81" fmla="*/ 1469517 h 2755574"/>
              <a:gd name="connsiteX82" fmla="*/ 343762 w 2403710"/>
              <a:gd name="connsiteY82" fmla="*/ 1424906 h 2755574"/>
              <a:gd name="connsiteX83" fmla="*/ 299151 w 2403710"/>
              <a:gd name="connsiteY83" fmla="*/ 1364551 h 2755574"/>
              <a:gd name="connsiteX84" fmla="*/ 356882 w 2403710"/>
              <a:gd name="connsiteY84" fmla="*/ 1238593 h 2755574"/>
              <a:gd name="connsiteX85" fmla="*/ 362131 w 2403710"/>
              <a:gd name="connsiteY85" fmla="*/ 1238593 h 2755574"/>
              <a:gd name="connsiteX86" fmla="*/ 398869 w 2403710"/>
              <a:gd name="connsiteY86" fmla="*/ 1254337 h 2755574"/>
              <a:gd name="connsiteX87" fmla="*/ 430358 w 2403710"/>
              <a:gd name="connsiteY87" fmla="*/ 1264834 h 2755574"/>
              <a:gd name="connsiteX88" fmla="*/ 493338 w 2403710"/>
              <a:gd name="connsiteY88" fmla="*/ 1249089 h 2755574"/>
              <a:gd name="connsiteX89" fmla="*/ 745255 w 2403710"/>
              <a:gd name="connsiteY89" fmla="*/ 1154620 h 2755574"/>
              <a:gd name="connsiteX90" fmla="*/ 1044406 w 2403710"/>
              <a:gd name="connsiteY90" fmla="*/ 1023413 h 2755574"/>
              <a:gd name="connsiteX91" fmla="*/ 1070648 w 2403710"/>
              <a:gd name="connsiteY91" fmla="*/ 1012917 h 2755574"/>
              <a:gd name="connsiteX92" fmla="*/ 1070648 w 2403710"/>
              <a:gd name="connsiteY92" fmla="*/ 309648 h 2755574"/>
              <a:gd name="connsiteX93" fmla="*/ 1049655 w 2403710"/>
              <a:gd name="connsiteY93" fmla="*/ 259789 h 2755574"/>
              <a:gd name="connsiteX94" fmla="*/ 1002420 w 2403710"/>
              <a:gd name="connsiteY94" fmla="*/ 215179 h 2755574"/>
              <a:gd name="connsiteX95" fmla="*/ 934193 w 2403710"/>
              <a:gd name="connsiteY95" fmla="*/ 125958 h 2755574"/>
              <a:gd name="connsiteX96" fmla="*/ 952561 w 2403710"/>
              <a:gd name="connsiteY96" fmla="*/ 62979 h 2755574"/>
              <a:gd name="connsiteX97" fmla="*/ 1012917 w 2403710"/>
              <a:gd name="connsiteY97" fmla="*/ 0 h 275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403710" h="2755574">
                <a:moveTo>
                  <a:pt x="1947110" y="1962854"/>
                </a:moveTo>
                <a:cubicBezTo>
                  <a:pt x="1940113" y="1962854"/>
                  <a:pt x="1933990" y="1964604"/>
                  <a:pt x="1928741" y="1968103"/>
                </a:cubicBezTo>
                <a:cubicBezTo>
                  <a:pt x="1923493" y="1971601"/>
                  <a:pt x="1917369" y="1973351"/>
                  <a:pt x="1910372" y="1973351"/>
                </a:cubicBezTo>
                <a:lnTo>
                  <a:pt x="1910372" y="1989096"/>
                </a:lnTo>
                <a:cubicBezTo>
                  <a:pt x="1917369" y="1989096"/>
                  <a:pt x="1925242" y="1986471"/>
                  <a:pt x="1933990" y="1981223"/>
                </a:cubicBezTo>
                <a:cubicBezTo>
                  <a:pt x="1942736" y="1975975"/>
                  <a:pt x="1947110" y="1969852"/>
                  <a:pt x="1947110" y="1962854"/>
                </a:cubicBezTo>
                <a:close/>
                <a:moveTo>
                  <a:pt x="1012917" y="0"/>
                </a:moveTo>
                <a:lnTo>
                  <a:pt x="1018165" y="0"/>
                </a:lnTo>
                <a:cubicBezTo>
                  <a:pt x="1028661" y="0"/>
                  <a:pt x="1039158" y="2624"/>
                  <a:pt x="1049655" y="7872"/>
                </a:cubicBezTo>
                <a:cubicBezTo>
                  <a:pt x="1060151" y="13120"/>
                  <a:pt x="1070648" y="15744"/>
                  <a:pt x="1081144" y="15744"/>
                </a:cubicBezTo>
                <a:cubicBezTo>
                  <a:pt x="1084643" y="15744"/>
                  <a:pt x="1088142" y="14870"/>
                  <a:pt x="1091641" y="13120"/>
                </a:cubicBezTo>
                <a:cubicBezTo>
                  <a:pt x="1095140" y="11371"/>
                  <a:pt x="1100388" y="10496"/>
                  <a:pt x="1107386" y="10496"/>
                </a:cubicBezTo>
                <a:cubicBezTo>
                  <a:pt x="1121381" y="10496"/>
                  <a:pt x="1133627" y="16619"/>
                  <a:pt x="1144124" y="28865"/>
                </a:cubicBezTo>
                <a:cubicBezTo>
                  <a:pt x="1154620" y="41111"/>
                  <a:pt x="1165117" y="48983"/>
                  <a:pt x="1175613" y="52482"/>
                </a:cubicBezTo>
                <a:cubicBezTo>
                  <a:pt x="1263084" y="69977"/>
                  <a:pt x="1361927" y="118961"/>
                  <a:pt x="1472141" y="199434"/>
                </a:cubicBezTo>
                <a:cubicBezTo>
                  <a:pt x="1582355" y="279908"/>
                  <a:pt x="1637462" y="356882"/>
                  <a:pt x="1637462" y="430358"/>
                </a:cubicBezTo>
                <a:cubicBezTo>
                  <a:pt x="1637462" y="454850"/>
                  <a:pt x="1627841" y="476718"/>
                  <a:pt x="1608596" y="495962"/>
                </a:cubicBezTo>
                <a:cubicBezTo>
                  <a:pt x="1589352" y="515206"/>
                  <a:pt x="1576232" y="531825"/>
                  <a:pt x="1569234" y="545820"/>
                </a:cubicBezTo>
                <a:cubicBezTo>
                  <a:pt x="1537744" y="612298"/>
                  <a:pt x="1514127" y="668280"/>
                  <a:pt x="1498382" y="713765"/>
                </a:cubicBezTo>
                <a:cubicBezTo>
                  <a:pt x="1482637" y="759250"/>
                  <a:pt x="1474765" y="804735"/>
                  <a:pt x="1474765" y="850220"/>
                </a:cubicBezTo>
                <a:cubicBezTo>
                  <a:pt x="1513252" y="850220"/>
                  <a:pt x="1540368" y="850220"/>
                  <a:pt x="1556113" y="850220"/>
                </a:cubicBezTo>
                <a:cubicBezTo>
                  <a:pt x="1571858" y="850220"/>
                  <a:pt x="1581480" y="855468"/>
                  <a:pt x="1584979" y="865965"/>
                </a:cubicBezTo>
                <a:cubicBezTo>
                  <a:pt x="1588478" y="876462"/>
                  <a:pt x="1595475" y="888707"/>
                  <a:pt x="1605972" y="902703"/>
                </a:cubicBezTo>
                <a:cubicBezTo>
                  <a:pt x="1609471" y="909701"/>
                  <a:pt x="1625216" y="918448"/>
                  <a:pt x="1653207" y="928944"/>
                </a:cubicBezTo>
                <a:cubicBezTo>
                  <a:pt x="1681197" y="939441"/>
                  <a:pt x="1700441" y="946438"/>
                  <a:pt x="1710937" y="949937"/>
                </a:cubicBezTo>
                <a:cubicBezTo>
                  <a:pt x="1777415" y="977928"/>
                  <a:pt x="1834272" y="1015541"/>
                  <a:pt x="1881506" y="1062775"/>
                </a:cubicBezTo>
                <a:cubicBezTo>
                  <a:pt x="1928741" y="1110010"/>
                  <a:pt x="1952358" y="1165117"/>
                  <a:pt x="1952358" y="1228096"/>
                </a:cubicBezTo>
                <a:cubicBezTo>
                  <a:pt x="1952358" y="1242091"/>
                  <a:pt x="1944487" y="1249964"/>
                  <a:pt x="1928741" y="1251713"/>
                </a:cubicBezTo>
                <a:cubicBezTo>
                  <a:pt x="1912996" y="1253463"/>
                  <a:pt x="1903374" y="1256087"/>
                  <a:pt x="1899875" y="1259585"/>
                </a:cubicBezTo>
                <a:cubicBezTo>
                  <a:pt x="1889379" y="1266583"/>
                  <a:pt x="1872759" y="1283203"/>
                  <a:pt x="1850017" y="1309444"/>
                </a:cubicBezTo>
                <a:cubicBezTo>
                  <a:pt x="1827274" y="1335685"/>
                  <a:pt x="1801907" y="1348806"/>
                  <a:pt x="1773917" y="1348806"/>
                </a:cubicBezTo>
                <a:cubicBezTo>
                  <a:pt x="1759921" y="1348806"/>
                  <a:pt x="1745051" y="1347057"/>
                  <a:pt x="1729307" y="1343558"/>
                </a:cubicBezTo>
                <a:cubicBezTo>
                  <a:pt x="1713562" y="1340059"/>
                  <a:pt x="1696942" y="1338310"/>
                  <a:pt x="1679448" y="1338310"/>
                </a:cubicBezTo>
                <a:cubicBezTo>
                  <a:pt x="1633963" y="1338310"/>
                  <a:pt x="1585854" y="1345308"/>
                  <a:pt x="1535120" y="1359303"/>
                </a:cubicBezTo>
                <a:cubicBezTo>
                  <a:pt x="1484387" y="1373298"/>
                  <a:pt x="1457271" y="1397790"/>
                  <a:pt x="1453772" y="1432779"/>
                </a:cubicBezTo>
                <a:lnTo>
                  <a:pt x="1438027" y="1637461"/>
                </a:lnTo>
                <a:lnTo>
                  <a:pt x="1438027" y="1716186"/>
                </a:lnTo>
                <a:cubicBezTo>
                  <a:pt x="1438027" y="1747675"/>
                  <a:pt x="1439776" y="1785288"/>
                  <a:pt x="1443275" y="1829023"/>
                </a:cubicBezTo>
                <a:cubicBezTo>
                  <a:pt x="1446774" y="1872759"/>
                  <a:pt x="1450273" y="1905123"/>
                  <a:pt x="1453772" y="1926117"/>
                </a:cubicBezTo>
                <a:lnTo>
                  <a:pt x="1459020" y="1926117"/>
                </a:lnTo>
                <a:cubicBezTo>
                  <a:pt x="1574482" y="1852641"/>
                  <a:pt x="1728432" y="1779165"/>
                  <a:pt x="1920868" y="1705689"/>
                </a:cubicBezTo>
                <a:lnTo>
                  <a:pt x="2046827" y="1653206"/>
                </a:lnTo>
                <a:cubicBezTo>
                  <a:pt x="2134299" y="1614719"/>
                  <a:pt x="2203401" y="1585853"/>
                  <a:pt x="2254134" y="1566610"/>
                </a:cubicBezTo>
                <a:cubicBezTo>
                  <a:pt x="2304867" y="1547366"/>
                  <a:pt x="2354726" y="1537744"/>
                  <a:pt x="2403710" y="1537744"/>
                </a:cubicBezTo>
                <a:lnTo>
                  <a:pt x="2403710" y="1542993"/>
                </a:lnTo>
                <a:cubicBezTo>
                  <a:pt x="2375719" y="1553489"/>
                  <a:pt x="2307491" y="1599849"/>
                  <a:pt x="2199027" y="1682072"/>
                </a:cubicBezTo>
                <a:cubicBezTo>
                  <a:pt x="2090562" y="1764295"/>
                  <a:pt x="2039829" y="1808905"/>
                  <a:pt x="2046827" y="1815903"/>
                </a:cubicBezTo>
                <a:lnTo>
                  <a:pt x="1968103" y="1899875"/>
                </a:lnTo>
                <a:cubicBezTo>
                  <a:pt x="1929616" y="1917369"/>
                  <a:pt x="1910372" y="1934863"/>
                  <a:pt x="1910372" y="1952358"/>
                </a:cubicBezTo>
                <a:cubicBezTo>
                  <a:pt x="1927866" y="1952358"/>
                  <a:pt x="1950610" y="1938363"/>
                  <a:pt x="1978599" y="1910371"/>
                </a:cubicBezTo>
                <a:lnTo>
                  <a:pt x="1978599" y="1931365"/>
                </a:lnTo>
                <a:lnTo>
                  <a:pt x="2015337" y="1931365"/>
                </a:lnTo>
                <a:cubicBezTo>
                  <a:pt x="2015337" y="1976850"/>
                  <a:pt x="1948859" y="2052075"/>
                  <a:pt x="1815904" y="2157041"/>
                </a:cubicBezTo>
                <a:cubicBezTo>
                  <a:pt x="1682947" y="2262006"/>
                  <a:pt x="1607721" y="2321486"/>
                  <a:pt x="1590227" y="2335482"/>
                </a:cubicBezTo>
                <a:cubicBezTo>
                  <a:pt x="1576232" y="2331983"/>
                  <a:pt x="1556988" y="2345104"/>
                  <a:pt x="1532496" y="2374844"/>
                </a:cubicBezTo>
                <a:cubicBezTo>
                  <a:pt x="1508004" y="2404584"/>
                  <a:pt x="1494009" y="2421204"/>
                  <a:pt x="1490510" y="2424703"/>
                </a:cubicBezTo>
                <a:lnTo>
                  <a:pt x="1501006" y="2429951"/>
                </a:lnTo>
                <a:cubicBezTo>
                  <a:pt x="1501006" y="2440447"/>
                  <a:pt x="1496633" y="2449195"/>
                  <a:pt x="1487886" y="2456192"/>
                </a:cubicBezTo>
                <a:cubicBezTo>
                  <a:pt x="1479138" y="2463190"/>
                  <a:pt x="1474765" y="2475436"/>
                  <a:pt x="1474765" y="2492930"/>
                </a:cubicBezTo>
                <a:lnTo>
                  <a:pt x="1474765" y="2634633"/>
                </a:lnTo>
                <a:lnTo>
                  <a:pt x="1475742" y="2755574"/>
                </a:lnTo>
                <a:lnTo>
                  <a:pt x="1060043" y="2755574"/>
                </a:lnTo>
                <a:lnTo>
                  <a:pt x="1060151" y="2750096"/>
                </a:lnTo>
                <a:lnTo>
                  <a:pt x="1049655" y="2655627"/>
                </a:lnTo>
                <a:lnTo>
                  <a:pt x="1033910" y="2676620"/>
                </a:lnTo>
                <a:cubicBezTo>
                  <a:pt x="1014667" y="2692365"/>
                  <a:pt x="991487" y="2708984"/>
                  <a:pt x="964371" y="2726479"/>
                </a:cubicBezTo>
                <a:lnTo>
                  <a:pt x="915184" y="2755574"/>
                </a:lnTo>
                <a:lnTo>
                  <a:pt x="3576" y="2755574"/>
                </a:lnTo>
                <a:lnTo>
                  <a:pt x="0" y="2744847"/>
                </a:lnTo>
                <a:cubicBezTo>
                  <a:pt x="0" y="2727353"/>
                  <a:pt x="21867" y="2699362"/>
                  <a:pt x="65603" y="2660875"/>
                </a:cubicBezTo>
                <a:cubicBezTo>
                  <a:pt x="109339" y="2622388"/>
                  <a:pt x="138204" y="2603144"/>
                  <a:pt x="152200" y="2603144"/>
                </a:cubicBezTo>
                <a:lnTo>
                  <a:pt x="241420" y="2603144"/>
                </a:lnTo>
                <a:cubicBezTo>
                  <a:pt x="356882" y="2519172"/>
                  <a:pt x="475843" y="2444821"/>
                  <a:pt x="598303" y="2380092"/>
                </a:cubicBezTo>
                <a:cubicBezTo>
                  <a:pt x="720763" y="2315363"/>
                  <a:pt x="874712" y="2239263"/>
                  <a:pt x="1060151" y="2151792"/>
                </a:cubicBezTo>
                <a:lnTo>
                  <a:pt x="1060151" y="1579730"/>
                </a:lnTo>
                <a:lnTo>
                  <a:pt x="1049655" y="1579730"/>
                </a:lnTo>
                <a:cubicBezTo>
                  <a:pt x="1018165" y="1579730"/>
                  <a:pt x="974429" y="1601598"/>
                  <a:pt x="918448" y="1645334"/>
                </a:cubicBezTo>
                <a:cubicBezTo>
                  <a:pt x="862466" y="1689069"/>
                  <a:pt x="818731" y="1730181"/>
                  <a:pt x="787241" y="1768668"/>
                </a:cubicBezTo>
                <a:cubicBezTo>
                  <a:pt x="780243" y="1772167"/>
                  <a:pt x="771496" y="1773917"/>
                  <a:pt x="761000" y="1773917"/>
                </a:cubicBezTo>
                <a:cubicBezTo>
                  <a:pt x="708517" y="1773917"/>
                  <a:pt x="656909" y="1756422"/>
                  <a:pt x="606175" y="1721434"/>
                </a:cubicBezTo>
                <a:cubicBezTo>
                  <a:pt x="555442" y="1686445"/>
                  <a:pt x="508208" y="1639211"/>
                  <a:pt x="464472" y="1579730"/>
                </a:cubicBezTo>
                <a:cubicBezTo>
                  <a:pt x="420736" y="1520250"/>
                  <a:pt x="393620" y="1483512"/>
                  <a:pt x="383124" y="1469517"/>
                </a:cubicBezTo>
                <a:cubicBezTo>
                  <a:pt x="386623" y="1462519"/>
                  <a:pt x="373502" y="1447649"/>
                  <a:pt x="343762" y="1424906"/>
                </a:cubicBezTo>
                <a:cubicBezTo>
                  <a:pt x="314022" y="1402164"/>
                  <a:pt x="299151" y="1382045"/>
                  <a:pt x="299151" y="1364551"/>
                </a:cubicBezTo>
                <a:cubicBezTo>
                  <a:pt x="299151" y="1354054"/>
                  <a:pt x="318395" y="1312068"/>
                  <a:pt x="356882" y="1238593"/>
                </a:cubicBezTo>
                <a:lnTo>
                  <a:pt x="362131" y="1238593"/>
                </a:lnTo>
                <a:cubicBezTo>
                  <a:pt x="372627" y="1242091"/>
                  <a:pt x="384873" y="1247339"/>
                  <a:pt x="398869" y="1254337"/>
                </a:cubicBezTo>
                <a:cubicBezTo>
                  <a:pt x="412864" y="1261335"/>
                  <a:pt x="423361" y="1264834"/>
                  <a:pt x="430358" y="1264834"/>
                </a:cubicBezTo>
                <a:cubicBezTo>
                  <a:pt x="451351" y="1264834"/>
                  <a:pt x="472344" y="1259585"/>
                  <a:pt x="493338" y="1249089"/>
                </a:cubicBezTo>
                <a:lnTo>
                  <a:pt x="745255" y="1154620"/>
                </a:lnTo>
                <a:lnTo>
                  <a:pt x="1044406" y="1023413"/>
                </a:lnTo>
                <a:lnTo>
                  <a:pt x="1070648" y="1012917"/>
                </a:lnTo>
                <a:lnTo>
                  <a:pt x="1070648" y="309648"/>
                </a:lnTo>
                <a:cubicBezTo>
                  <a:pt x="1070648" y="292154"/>
                  <a:pt x="1063650" y="275534"/>
                  <a:pt x="1049655" y="259789"/>
                </a:cubicBezTo>
                <a:cubicBezTo>
                  <a:pt x="1035659" y="244045"/>
                  <a:pt x="1019915" y="229174"/>
                  <a:pt x="1002420" y="215179"/>
                </a:cubicBezTo>
                <a:cubicBezTo>
                  <a:pt x="956935" y="183689"/>
                  <a:pt x="934193" y="153949"/>
                  <a:pt x="934193" y="125958"/>
                </a:cubicBezTo>
                <a:cubicBezTo>
                  <a:pt x="934193" y="101466"/>
                  <a:pt x="940315" y="80473"/>
                  <a:pt x="952561" y="62979"/>
                </a:cubicBezTo>
                <a:cubicBezTo>
                  <a:pt x="964808" y="45485"/>
                  <a:pt x="984926" y="24492"/>
                  <a:pt x="101291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25" name="任意多边形: 形状 24">
            <a:extLst>
              <a:ext uri="{FF2B5EF4-FFF2-40B4-BE49-F238E27FC236}">
                <a16:creationId xmlns:a16="http://schemas.microsoft.com/office/drawing/2014/main" id="{3FA96770-0C6D-4F94-AAE4-E8F7A6BA24D3}"/>
              </a:ext>
            </a:extLst>
          </p:cNvPr>
          <p:cNvSpPr/>
          <p:nvPr userDrawn="1"/>
        </p:nvSpPr>
        <p:spPr>
          <a:xfrm>
            <a:off x="0" y="4660889"/>
            <a:ext cx="2001414" cy="1154621"/>
          </a:xfrm>
          <a:custGeom>
            <a:avLst/>
            <a:gdLst>
              <a:gd name="connsiteX0" fmla="*/ 768070 w 2001414"/>
              <a:gd name="connsiteY0" fmla="*/ 970931 h 1154621"/>
              <a:gd name="connsiteX1" fmla="*/ 773318 w 2001414"/>
              <a:gd name="connsiteY1" fmla="*/ 970931 h 1154621"/>
              <a:gd name="connsiteX2" fmla="*/ 726083 w 2001414"/>
              <a:gd name="connsiteY2" fmla="*/ 991924 h 1154621"/>
              <a:gd name="connsiteX3" fmla="*/ 715587 w 2001414"/>
              <a:gd name="connsiteY3" fmla="*/ 991924 h 1154621"/>
              <a:gd name="connsiteX4" fmla="*/ 768070 w 2001414"/>
              <a:gd name="connsiteY4" fmla="*/ 970931 h 1154621"/>
              <a:gd name="connsiteX5" fmla="*/ 0 w 2001414"/>
              <a:gd name="connsiteY5" fmla="*/ 794204 h 1154621"/>
              <a:gd name="connsiteX6" fmla="*/ 7070 w 2001414"/>
              <a:gd name="connsiteY6" fmla="*/ 797738 h 1154621"/>
              <a:gd name="connsiteX7" fmla="*/ 0 w 2001414"/>
              <a:gd name="connsiteY7" fmla="*/ 800389 h 1154621"/>
              <a:gd name="connsiteX8" fmla="*/ 384946 w 2001414"/>
              <a:gd name="connsiteY8" fmla="*/ 703269 h 1154621"/>
              <a:gd name="connsiteX9" fmla="*/ 390194 w 2001414"/>
              <a:gd name="connsiteY9" fmla="*/ 703269 h 1154621"/>
              <a:gd name="connsiteX10" fmla="*/ 358704 w 2001414"/>
              <a:gd name="connsiteY10" fmla="*/ 719014 h 1154621"/>
              <a:gd name="connsiteX11" fmla="*/ 342959 w 2001414"/>
              <a:gd name="connsiteY11" fmla="*/ 719014 h 1154621"/>
              <a:gd name="connsiteX12" fmla="*/ 384946 w 2001414"/>
              <a:gd name="connsiteY12" fmla="*/ 703269 h 1154621"/>
              <a:gd name="connsiteX13" fmla="*/ 463670 w 2001414"/>
              <a:gd name="connsiteY13" fmla="*/ 629793 h 1154621"/>
              <a:gd name="connsiteX14" fmla="*/ 395442 w 2001414"/>
              <a:gd name="connsiteY14" fmla="*/ 640289 h 1154621"/>
              <a:gd name="connsiteX15" fmla="*/ 411187 w 2001414"/>
              <a:gd name="connsiteY15" fmla="*/ 640289 h 1154621"/>
              <a:gd name="connsiteX16" fmla="*/ 479415 w 2001414"/>
              <a:gd name="connsiteY16" fmla="*/ 629793 h 1154621"/>
              <a:gd name="connsiteX17" fmla="*/ 1166939 w 2001414"/>
              <a:gd name="connsiteY17" fmla="*/ 0 h 1154621"/>
              <a:gd name="connsiteX18" fmla="*/ 1219421 w 2001414"/>
              <a:gd name="connsiteY18" fmla="*/ 15745 h 1154621"/>
              <a:gd name="connsiteX19" fmla="*/ 1261407 w 2001414"/>
              <a:gd name="connsiteY19" fmla="*/ 36738 h 1154621"/>
              <a:gd name="connsiteX20" fmla="*/ 1434601 w 2001414"/>
              <a:gd name="connsiteY20" fmla="*/ 41986 h 1154621"/>
              <a:gd name="connsiteX21" fmla="*/ 1534318 w 2001414"/>
              <a:gd name="connsiteY21" fmla="*/ 94469 h 1154621"/>
              <a:gd name="connsiteX22" fmla="*/ 1670773 w 2001414"/>
              <a:gd name="connsiteY22" fmla="*/ 173193 h 1154621"/>
              <a:gd name="connsiteX23" fmla="*/ 1689142 w 2001414"/>
              <a:gd name="connsiteY23" fmla="*/ 207307 h 1154621"/>
              <a:gd name="connsiteX24" fmla="*/ 1707511 w 2001414"/>
              <a:gd name="connsiteY24" fmla="*/ 246669 h 1154621"/>
              <a:gd name="connsiteX25" fmla="*/ 1807228 w 2001414"/>
              <a:gd name="connsiteY25" fmla="*/ 346386 h 1154621"/>
              <a:gd name="connsiteX26" fmla="*/ 1954180 w 2001414"/>
              <a:gd name="connsiteY26" fmla="*/ 514331 h 1154621"/>
              <a:gd name="connsiteX27" fmla="*/ 2001414 w 2001414"/>
              <a:gd name="connsiteY27" fmla="*/ 677027 h 1154621"/>
              <a:gd name="connsiteX28" fmla="*/ 1967301 w 2001414"/>
              <a:gd name="connsiteY28" fmla="*/ 750503 h 1154621"/>
              <a:gd name="connsiteX29" fmla="*/ 1883328 w 2001414"/>
              <a:gd name="connsiteY29" fmla="*/ 787241 h 1154621"/>
              <a:gd name="connsiteX30" fmla="*/ 1817725 w 2001414"/>
              <a:gd name="connsiteY30" fmla="*/ 802986 h 1154621"/>
              <a:gd name="connsiteX31" fmla="*/ 1749497 w 2001414"/>
              <a:gd name="connsiteY31" fmla="*/ 839724 h 1154621"/>
              <a:gd name="connsiteX32" fmla="*/ 1702263 w 2001414"/>
              <a:gd name="connsiteY32" fmla="*/ 839724 h 1154621"/>
              <a:gd name="connsiteX33" fmla="*/ 1660276 w 2001414"/>
              <a:gd name="connsiteY33" fmla="*/ 839724 h 1154621"/>
              <a:gd name="connsiteX34" fmla="*/ 1618290 w 2001414"/>
              <a:gd name="connsiteY34" fmla="*/ 823979 h 1154621"/>
              <a:gd name="connsiteX35" fmla="*/ 1568431 w 2001414"/>
              <a:gd name="connsiteY35" fmla="*/ 839724 h 1154621"/>
              <a:gd name="connsiteX36" fmla="*/ 1523821 w 2001414"/>
              <a:gd name="connsiteY36" fmla="*/ 855469 h 1154621"/>
              <a:gd name="connsiteX37" fmla="*/ 1489707 w 2001414"/>
              <a:gd name="connsiteY37" fmla="*/ 839724 h 1154621"/>
              <a:gd name="connsiteX38" fmla="*/ 1460842 w 2001414"/>
              <a:gd name="connsiteY38" fmla="*/ 818731 h 1154621"/>
              <a:gd name="connsiteX39" fmla="*/ 1421480 w 2001414"/>
              <a:gd name="connsiteY39" fmla="*/ 826603 h 1154621"/>
              <a:gd name="connsiteX40" fmla="*/ 1382118 w 2001414"/>
              <a:gd name="connsiteY40" fmla="*/ 839724 h 1154621"/>
              <a:gd name="connsiteX41" fmla="*/ 1361125 w 2001414"/>
              <a:gd name="connsiteY41" fmla="*/ 855469 h 1154621"/>
              <a:gd name="connsiteX42" fmla="*/ 1350628 w 2001414"/>
              <a:gd name="connsiteY42" fmla="*/ 855469 h 1154621"/>
              <a:gd name="connsiteX43" fmla="*/ 1332259 w 2001414"/>
              <a:gd name="connsiteY43" fmla="*/ 850221 h 1154621"/>
              <a:gd name="connsiteX44" fmla="*/ 1308642 w 2001414"/>
              <a:gd name="connsiteY44" fmla="*/ 844972 h 1154621"/>
              <a:gd name="connsiteX45" fmla="*/ 1166939 w 2001414"/>
              <a:gd name="connsiteY45" fmla="*/ 871213 h 1154621"/>
              <a:gd name="connsiteX46" fmla="*/ 1046228 w 2001414"/>
              <a:gd name="connsiteY46" fmla="*/ 892207 h 1154621"/>
              <a:gd name="connsiteX47" fmla="*/ 1046228 w 2001414"/>
              <a:gd name="connsiteY47" fmla="*/ 902703 h 1154621"/>
              <a:gd name="connsiteX48" fmla="*/ 1040980 w 2001414"/>
              <a:gd name="connsiteY48" fmla="*/ 902703 h 1154621"/>
              <a:gd name="connsiteX49" fmla="*/ 1033107 w 2001414"/>
              <a:gd name="connsiteY49" fmla="*/ 900079 h 1154621"/>
              <a:gd name="connsiteX50" fmla="*/ 1030483 w 2001414"/>
              <a:gd name="connsiteY50" fmla="*/ 892207 h 1154621"/>
              <a:gd name="connsiteX51" fmla="*/ 915021 w 2001414"/>
              <a:gd name="connsiteY51" fmla="*/ 928945 h 1154621"/>
              <a:gd name="connsiteX52" fmla="*/ 804807 w 2001414"/>
              <a:gd name="connsiteY52" fmla="*/ 960434 h 1154621"/>
              <a:gd name="connsiteX53" fmla="*/ 783815 w 2001414"/>
              <a:gd name="connsiteY53" fmla="*/ 955186 h 1154621"/>
              <a:gd name="connsiteX54" fmla="*/ 783815 w 2001414"/>
              <a:gd name="connsiteY54" fmla="*/ 965683 h 1154621"/>
              <a:gd name="connsiteX55" fmla="*/ 778566 w 2001414"/>
              <a:gd name="connsiteY55" fmla="*/ 960434 h 1154621"/>
              <a:gd name="connsiteX56" fmla="*/ 773318 w 2001414"/>
              <a:gd name="connsiteY56" fmla="*/ 955186 h 1154621"/>
              <a:gd name="connsiteX57" fmla="*/ 768070 w 2001414"/>
              <a:gd name="connsiteY57" fmla="*/ 955186 h 1154621"/>
              <a:gd name="connsiteX58" fmla="*/ 663104 w 2001414"/>
              <a:gd name="connsiteY58" fmla="*/ 991924 h 1154621"/>
              <a:gd name="connsiteX59" fmla="*/ 652608 w 2001414"/>
              <a:gd name="connsiteY59" fmla="*/ 1007669 h 1154621"/>
              <a:gd name="connsiteX60" fmla="*/ 621118 w 2001414"/>
              <a:gd name="connsiteY60" fmla="*/ 1007669 h 1154621"/>
              <a:gd name="connsiteX61" fmla="*/ 621118 w 2001414"/>
              <a:gd name="connsiteY61" fmla="*/ 1018165 h 1154621"/>
              <a:gd name="connsiteX62" fmla="*/ 600125 w 2001414"/>
              <a:gd name="connsiteY62" fmla="*/ 1028662 h 1154621"/>
              <a:gd name="connsiteX63" fmla="*/ 589628 w 2001414"/>
              <a:gd name="connsiteY63" fmla="*/ 1023413 h 1154621"/>
              <a:gd name="connsiteX64" fmla="*/ 531897 w 2001414"/>
              <a:gd name="connsiteY64" fmla="*/ 1044407 h 1154621"/>
              <a:gd name="connsiteX65" fmla="*/ 489911 w 2001414"/>
              <a:gd name="connsiteY65" fmla="*/ 1065400 h 1154621"/>
              <a:gd name="connsiteX66" fmla="*/ 408563 w 2001414"/>
              <a:gd name="connsiteY66" fmla="*/ 1110010 h 1154621"/>
              <a:gd name="connsiteX67" fmla="*/ 321966 w 2001414"/>
              <a:gd name="connsiteY67" fmla="*/ 1154621 h 1154621"/>
              <a:gd name="connsiteX68" fmla="*/ 321966 w 2001414"/>
              <a:gd name="connsiteY68" fmla="*/ 1144124 h 1154621"/>
              <a:gd name="connsiteX69" fmla="*/ 353456 w 2001414"/>
              <a:gd name="connsiteY69" fmla="*/ 1120507 h 1154621"/>
              <a:gd name="connsiteX70" fmla="*/ 390194 w 2001414"/>
              <a:gd name="connsiteY70" fmla="*/ 1096890 h 1154621"/>
              <a:gd name="connsiteX71" fmla="*/ 416435 w 2001414"/>
              <a:gd name="connsiteY71" fmla="*/ 1070648 h 1154621"/>
              <a:gd name="connsiteX72" fmla="*/ 458421 w 2001414"/>
              <a:gd name="connsiteY72" fmla="*/ 1044407 h 1154621"/>
              <a:gd name="connsiteX73" fmla="*/ 437428 w 2001414"/>
              <a:gd name="connsiteY73" fmla="*/ 1028662 h 1154621"/>
              <a:gd name="connsiteX74" fmla="*/ 408563 w 2001414"/>
              <a:gd name="connsiteY74" fmla="*/ 1039158 h 1154621"/>
              <a:gd name="connsiteX75" fmla="*/ 395442 w 2001414"/>
              <a:gd name="connsiteY75" fmla="*/ 1065400 h 1154621"/>
              <a:gd name="connsiteX76" fmla="*/ 384946 w 2001414"/>
              <a:gd name="connsiteY76" fmla="*/ 1065400 h 1154621"/>
              <a:gd name="connsiteX77" fmla="*/ 390194 w 2001414"/>
              <a:gd name="connsiteY77" fmla="*/ 1070648 h 1154621"/>
              <a:gd name="connsiteX78" fmla="*/ 363952 w 2001414"/>
              <a:gd name="connsiteY78" fmla="*/ 1070648 h 1154621"/>
              <a:gd name="connsiteX79" fmla="*/ 337711 w 2001414"/>
              <a:gd name="connsiteY79" fmla="*/ 1086393 h 1154621"/>
              <a:gd name="connsiteX80" fmla="*/ 327215 w 2001414"/>
              <a:gd name="connsiteY80" fmla="*/ 1065400 h 1154621"/>
              <a:gd name="connsiteX81" fmla="*/ 342959 w 2001414"/>
              <a:gd name="connsiteY81" fmla="*/ 1065400 h 1154621"/>
              <a:gd name="connsiteX82" fmla="*/ 516152 w 2001414"/>
              <a:gd name="connsiteY82" fmla="*/ 902703 h 1154621"/>
              <a:gd name="connsiteX83" fmla="*/ 778566 w 2001414"/>
              <a:gd name="connsiteY83" fmla="*/ 629793 h 1154621"/>
              <a:gd name="connsiteX84" fmla="*/ 749701 w 2001414"/>
              <a:gd name="connsiteY84" fmla="*/ 600927 h 1154621"/>
              <a:gd name="connsiteX85" fmla="*/ 705090 w 2001414"/>
              <a:gd name="connsiteY85" fmla="*/ 582558 h 1154621"/>
              <a:gd name="connsiteX86" fmla="*/ 484663 w 2001414"/>
              <a:gd name="connsiteY86" fmla="*/ 619296 h 1154621"/>
              <a:gd name="connsiteX87" fmla="*/ 516152 w 2001414"/>
              <a:gd name="connsiteY87" fmla="*/ 619296 h 1154621"/>
              <a:gd name="connsiteX88" fmla="*/ 602749 w 2001414"/>
              <a:gd name="connsiteY88" fmla="*/ 614048 h 1154621"/>
              <a:gd name="connsiteX89" fmla="*/ 689346 w 2001414"/>
              <a:gd name="connsiteY89" fmla="*/ 608800 h 1154621"/>
              <a:gd name="connsiteX90" fmla="*/ 705090 w 2001414"/>
              <a:gd name="connsiteY90" fmla="*/ 608800 h 1154621"/>
              <a:gd name="connsiteX91" fmla="*/ 684097 w 2001414"/>
              <a:gd name="connsiteY91" fmla="*/ 614048 h 1154621"/>
              <a:gd name="connsiteX92" fmla="*/ 416435 w 2001414"/>
              <a:gd name="connsiteY92" fmla="*/ 677027 h 1154621"/>
              <a:gd name="connsiteX93" fmla="*/ 405939 w 2001414"/>
              <a:gd name="connsiteY93" fmla="*/ 682276 h 1154621"/>
              <a:gd name="connsiteX94" fmla="*/ 269483 w 2001414"/>
              <a:gd name="connsiteY94" fmla="*/ 719014 h 1154621"/>
              <a:gd name="connsiteX95" fmla="*/ 138277 w 2001414"/>
              <a:gd name="connsiteY95" fmla="*/ 750503 h 1154621"/>
              <a:gd name="connsiteX96" fmla="*/ 117283 w 2001414"/>
              <a:gd name="connsiteY96" fmla="*/ 766248 h 1154621"/>
              <a:gd name="connsiteX97" fmla="*/ 133028 w 2001414"/>
              <a:gd name="connsiteY97" fmla="*/ 766248 h 1154621"/>
              <a:gd name="connsiteX98" fmla="*/ 133028 w 2001414"/>
              <a:gd name="connsiteY98" fmla="*/ 771496 h 1154621"/>
              <a:gd name="connsiteX99" fmla="*/ 101539 w 2001414"/>
              <a:gd name="connsiteY99" fmla="*/ 766248 h 1154621"/>
              <a:gd name="connsiteX100" fmla="*/ 75297 w 2001414"/>
              <a:gd name="connsiteY100" fmla="*/ 776745 h 1154621"/>
              <a:gd name="connsiteX101" fmla="*/ 85794 w 2001414"/>
              <a:gd name="connsiteY101" fmla="*/ 787241 h 1154621"/>
              <a:gd name="connsiteX102" fmla="*/ 38559 w 2001414"/>
              <a:gd name="connsiteY102" fmla="*/ 797738 h 1154621"/>
              <a:gd name="connsiteX103" fmla="*/ 22814 w 2001414"/>
              <a:gd name="connsiteY103" fmla="*/ 792490 h 1154621"/>
              <a:gd name="connsiteX104" fmla="*/ 43808 w 2001414"/>
              <a:gd name="connsiteY104" fmla="*/ 787241 h 1154621"/>
              <a:gd name="connsiteX105" fmla="*/ 38559 w 2001414"/>
              <a:gd name="connsiteY105" fmla="*/ 776745 h 1154621"/>
              <a:gd name="connsiteX106" fmla="*/ 14942 w 2001414"/>
              <a:gd name="connsiteY106" fmla="*/ 780681 h 1154621"/>
              <a:gd name="connsiteX107" fmla="*/ 0 w 2001414"/>
              <a:gd name="connsiteY107" fmla="*/ 790287 h 1154621"/>
              <a:gd name="connsiteX108" fmla="*/ 0 w 2001414"/>
              <a:gd name="connsiteY108" fmla="*/ 140792 h 1154621"/>
              <a:gd name="connsiteX109" fmla="*/ 97603 w 2001414"/>
              <a:gd name="connsiteY109" fmla="*/ 123335 h 1154621"/>
              <a:gd name="connsiteX110" fmla="*/ 542394 w 2001414"/>
              <a:gd name="connsiteY110" fmla="*/ 62979 h 1154621"/>
              <a:gd name="connsiteX111" fmla="*/ 547642 w 2001414"/>
              <a:gd name="connsiteY111" fmla="*/ 47234 h 1154621"/>
              <a:gd name="connsiteX112" fmla="*/ 589628 w 2001414"/>
              <a:gd name="connsiteY112" fmla="*/ 57731 h 1154621"/>
              <a:gd name="connsiteX113" fmla="*/ 623742 w 2001414"/>
              <a:gd name="connsiteY113" fmla="*/ 55107 h 1154621"/>
              <a:gd name="connsiteX114" fmla="*/ 663104 w 2001414"/>
              <a:gd name="connsiteY114" fmla="*/ 47234 h 1154621"/>
              <a:gd name="connsiteX115" fmla="*/ 1009490 w 2001414"/>
              <a:gd name="connsiteY115" fmla="*/ 20993 h 1154621"/>
              <a:gd name="connsiteX116" fmla="*/ 1009490 w 2001414"/>
              <a:gd name="connsiteY116" fmla="*/ 15745 h 1154621"/>
              <a:gd name="connsiteX117" fmla="*/ 1056725 w 2001414"/>
              <a:gd name="connsiteY117" fmla="*/ 15745 h 1154621"/>
              <a:gd name="connsiteX118" fmla="*/ 1056725 w 2001414"/>
              <a:gd name="connsiteY118" fmla="*/ 5248 h 1154621"/>
              <a:gd name="connsiteX119" fmla="*/ 1077718 w 2001414"/>
              <a:gd name="connsiteY119" fmla="*/ 15745 h 1154621"/>
              <a:gd name="connsiteX120" fmla="*/ 1122328 w 2001414"/>
              <a:gd name="connsiteY120" fmla="*/ 7872 h 1154621"/>
              <a:gd name="connsiteX121" fmla="*/ 1166939 w 2001414"/>
              <a:gd name="connsiteY121" fmla="*/ 0 h 115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001414" h="1154621">
                <a:moveTo>
                  <a:pt x="768070" y="970931"/>
                </a:moveTo>
                <a:lnTo>
                  <a:pt x="773318" y="970931"/>
                </a:lnTo>
                <a:cubicBezTo>
                  <a:pt x="759322" y="984926"/>
                  <a:pt x="743577" y="991924"/>
                  <a:pt x="726083" y="991924"/>
                </a:cubicBezTo>
                <a:lnTo>
                  <a:pt x="715587" y="991924"/>
                </a:lnTo>
                <a:cubicBezTo>
                  <a:pt x="726083" y="977928"/>
                  <a:pt x="743577" y="970931"/>
                  <a:pt x="768070" y="970931"/>
                </a:cubicBezTo>
                <a:close/>
                <a:moveTo>
                  <a:pt x="0" y="794204"/>
                </a:moveTo>
                <a:lnTo>
                  <a:pt x="7070" y="797738"/>
                </a:lnTo>
                <a:lnTo>
                  <a:pt x="0" y="800389"/>
                </a:lnTo>
                <a:close/>
                <a:moveTo>
                  <a:pt x="384946" y="703269"/>
                </a:moveTo>
                <a:lnTo>
                  <a:pt x="390194" y="703269"/>
                </a:lnTo>
                <a:cubicBezTo>
                  <a:pt x="386695" y="713765"/>
                  <a:pt x="376198" y="719014"/>
                  <a:pt x="358704" y="719014"/>
                </a:cubicBezTo>
                <a:lnTo>
                  <a:pt x="342959" y="719014"/>
                </a:lnTo>
                <a:cubicBezTo>
                  <a:pt x="353456" y="708517"/>
                  <a:pt x="367452" y="703269"/>
                  <a:pt x="384946" y="703269"/>
                </a:cubicBezTo>
                <a:close/>
                <a:moveTo>
                  <a:pt x="463670" y="629793"/>
                </a:moveTo>
                <a:cubicBezTo>
                  <a:pt x="432180" y="629793"/>
                  <a:pt x="409438" y="633292"/>
                  <a:pt x="395442" y="640289"/>
                </a:cubicBezTo>
                <a:lnTo>
                  <a:pt x="411187" y="640289"/>
                </a:lnTo>
                <a:cubicBezTo>
                  <a:pt x="414686" y="640289"/>
                  <a:pt x="437428" y="636791"/>
                  <a:pt x="479415" y="629793"/>
                </a:cubicBezTo>
                <a:close/>
                <a:moveTo>
                  <a:pt x="1166939" y="0"/>
                </a:moveTo>
                <a:cubicBezTo>
                  <a:pt x="1184433" y="0"/>
                  <a:pt x="1201927" y="5248"/>
                  <a:pt x="1219421" y="15745"/>
                </a:cubicBezTo>
                <a:cubicBezTo>
                  <a:pt x="1236915" y="26241"/>
                  <a:pt x="1250911" y="33239"/>
                  <a:pt x="1261407" y="36738"/>
                </a:cubicBezTo>
                <a:cubicBezTo>
                  <a:pt x="1292897" y="40237"/>
                  <a:pt x="1350628" y="41986"/>
                  <a:pt x="1434601" y="41986"/>
                </a:cubicBezTo>
                <a:cubicBezTo>
                  <a:pt x="1438100" y="55982"/>
                  <a:pt x="1471339" y="73476"/>
                  <a:pt x="1534318" y="94469"/>
                </a:cubicBezTo>
                <a:cubicBezTo>
                  <a:pt x="1604295" y="122460"/>
                  <a:pt x="1649780" y="148701"/>
                  <a:pt x="1670773" y="173193"/>
                </a:cubicBezTo>
                <a:cubicBezTo>
                  <a:pt x="1677771" y="180191"/>
                  <a:pt x="1683894" y="191562"/>
                  <a:pt x="1689142" y="207307"/>
                </a:cubicBezTo>
                <a:cubicBezTo>
                  <a:pt x="1694390" y="223052"/>
                  <a:pt x="1700513" y="236172"/>
                  <a:pt x="1707511" y="246669"/>
                </a:cubicBezTo>
                <a:cubicBezTo>
                  <a:pt x="1739001" y="281657"/>
                  <a:pt x="1772240" y="314897"/>
                  <a:pt x="1807228" y="346386"/>
                </a:cubicBezTo>
                <a:cubicBezTo>
                  <a:pt x="1873707" y="412864"/>
                  <a:pt x="1922690" y="468846"/>
                  <a:pt x="1954180" y="514331"/>
                </a:cubicBezTo>
                <a:cubicBezTo>
                  <a:pt x="1985669" y="559816"/>
                  <a:pt x="2001414" y="614048"/>
                  <a:pt x="2001414" y="677027"/>
                </a:cubicBezTo>
                <a:cubicBezTo>
                  <a:pt x="2001414" y="708517"/>
                  <a:pt x="1990043" y="733009"/>
                  <a:pt x="1967301" y="750503"/>
                </a:cubicBezTo>
                <a:cubicBezTo>
                  <a:pt x="1944558" y="767998"/>
                  <a:pt x="1916567" y="780243"/>
                  <a:pt x="1883328" y="787241"/>
                </a:cubicBezTo>
                <a:cubicBezTo>
                  <a:pt x="1850089" y="794239"/>
                  <a:pt x="1828221" y="799487"/>
                  <a:pt x="1817725" y="802986"/>
                </a:cubicBezTo>
                <a:lnTo>
                  <a:pt x="1749497" y="839724"/>
                </a:lnTo>
                <a:lnTo>
                  <a:pt x="1702263" y="839724"/>
                </a:lnTo>
                <a:lnTo>
                  <a:pt x="1660276" y="839724"/>
                </a:lnTo>
                <a:cubicBezTo>
                  <a:pt x="1649780" y="829227"/>
                  <a:pt x="1635784" y="823979"/>
                  <a:pt x="1618290" y="823979"/>
                </a:cubicBezTo>
                <a:cubicBezTo>
                  <a:pt x="1607794" y="823979"/>
                  <a:pt x="1591174" y="829227"/>
                  <a:pt x="1568431" y="839724"/>
                </a:cubicBezTo>
                <a:cubicBezTo>
                  <a:pt x="1545689" y="850221"/>
                  <a:pt x="1530819" y="855469"/>
                  <a:pt x="1523821" y="855469"/>
                </a:cubicBezTo>
                <a:cubicBezTo>
                  <a:pt x="1513325" y="855469"/>
                  <a:pt x="1501953" y="850221"/>
                  <a:pt x="1489707" y="839724"/>
                </a:cubicBezTo>
                <a:cubicBezTo>
                  <a:pt x="1477462" y="829227"/>
                  <a:pt x="1467840" y="822230"/>
                  <a:pt x="1460842" y="818731"/>
                </a:cubicBezTo>
                <a:cubicBezTo>
                  <a:pt x="1450345" y="818731"/>
                  <a:pt x="1437225" y="821355"/>
                  <a:pt x="1421480" y="826603"/>
                </a:cubicBezTo>
                <a:cubicBezTo>
                  <a:pt x="1405735" y="831852"/>
                  <a:pt x="1392614" y="836225"/>
                  <a:pt x="1382118" y="839724"/>
                </a:cubicBezTo>
                <a:lnTo>
                  <a:pt x="1361125" y="855469"/>
                </a:lnTo>
                <a:lnTo>
                  <a:pt x="1350628" y="855469"/>
                </a:lnTo>
                <a:cubicBezTo>
                  <a:pt x="1343631" y="855469"/>
                  <a:pt x="1337507" y="853719"/>
                  <a:pt x="1332259" y="850221"/>
                </a:cubicBezTo>
                <a:cubicBezTo>
                  <a:pt x="1327011" y="846722"/>
                  <a:pt x="1319139" y="844972"/>
                  <a:pt x="1308642" y="844972"/>
                </a:cubicBezTo>
                <a:cubicBezTo>
                  <a:pt x="1259658" y="844972"/>
                  <a:pt x="1212424" y="853719"/>
                  <a:pt x="1166939" y="871213"/>
                </a:cubicBezTo>
                <a:cubicBezTo>
                  <a:pt x="1110957" y="885209"/>
                  <a:pt x="1070720" y="892207"/>
                  <a:pt x="1046228" y="892207"/>
                </a:cubicBezTo>
                <a:lnTo>
                  <a:pt x="1046228" y="902703"/>
                </a:lnTo>
                <a:lnTo>
                  <a:pt x="1040980" y="902703"/>
                </a:lnTo>
                <a:cubicBezTo>
                  <a:pt x="1037481" y="902703"/>
                  <a:pt x="1034857" y="901828"/>
                  <a:pt x="1033107" y="900079"/>
                </a:cubicBezTo>
                <a:cubicBezTo>
                  <a:pt x="1031358" y="898330"/>
                  <a:pt x="1030483" y="895706"/>
                  <a:pt x="1030483" y="892207"/>
                </a:cubicBezTo>
                <a:cubicBezTo>
                  <a:pt x="995495" y="892207"/>
                  <a:pt x="957007" y="904453"/>
                  <a:pt x="915021" y="928945"/>
                </a:cubicBezTo>
                <a:cubicBezTo>
                  <a:pt x="866037" y="949938"/>
                  <a:pt x="829300" y="960434"/>
                  <a:pt x="804807" y="960434"/>
                </a:cubicBezTo>
                <a:lnTo>
                  <a:pt x="783815" y="955186"/>
                </a:lnTo>
                <a:lnTo>
                  <a:pt x="783815" y="965683"/>
                </a:lnTo>
                <a:lnTo>
                  <a:pt x="778566" y="960434"/>
                </a:lnTo>
                <a:lnTo>
                  <a:pt x="773318" y="955186"/>
                </a:lnTo>
                <a:lnTo>
                  <a:pt x="768070" y="955186"/>
                </a:lnTo>
                <a:lnTo>
                  <a:pt x="663104" y="991924"/>
                </a:lnTo>
                <a:cubicBezTo>
                  <a:pt x="656107" y="991924"/>
                  <a:pt x="652608" y="997172"/>
                  <a:pt x="652608" y="1007669"/>
                </a:cubicBezTo>
                <a:lnTo>
                  <a:pt x="621118" y="1007669"/>
                </a:lnTo>
                <a:lnTo>
                  <a:pt x="621118" y="1018165"/>
                </a:lnTo>
                <a:lnTo>
                  <a:pt x="600125" y="1028662"/>
                </a:lnTo>
                <a:lnTo>
                  <a:pt x="589628" y="1023413"/>
                </a:lnTo>
                <a:cubicBezTo>
                  <a:pt x="579132" y="1026912"/>
                  <a:pt x="559888" y="1033910"/>
                  <a:pt x="531897" y="1044407"/>
                </a:cubicBezTo>
                <a:cubicBezTo>
                  <a:pt x="503907" y="1054903"/>
                  <a:pt x="489911" y="1061901"/>
                  <a:pt x="489911" y="1065400"/>
                </a:cubicBezTo>
                <a:cubicBezTo>
                  <a:pt x="472417" y="1065400"/>
                  <a:pt x="445301" y="1080270"/>
                  <a:pt x="408563" y="1110010"/>
                </a:cubicBezTo>
                <a:cubicBezTo>
                  <a:pt x="371825" y="1139750"/>
                  <a:pt x="342959" y="1154621"/>
                  <a:pt x="321966" y="1154621"/>
                </a:cubicBezTo>
                <a:lnTo>
                  <a:pt x="321966" y="1144124"/>
                </a:lnTo>
                <a:cubicBezTo>
                  <a:pt x="332463" y="1137126"/>
                  <a:pt x="342959" y="1129254"/>
                  <a:pt x="353456" y="1120507"/>
                </a:cubicBezTo>
                <a:cubicBezTo>
                  <a:pt x="363952" y="1111760"/>
                  <a:pt x="376198" y="1103887"/>
                  <a:pt x="390194" y="1096890"/>
                </a:cubicBezTo>
                <a:cubicBezTo>
                  <a:pt x="386695" y="1089892"/>
                  <a:pt x="395442" y="1081145"/>
                  <a:pt x="416435" y="1070648"/>
                </a:cubicBezTo>
                <a:cubicBezTo>
                  <a:pt x="437428" y="1060152"/>
                  <a:pt x="451424" y="1051405"/>
                  <a:pt x="458421" y="1044407"/>
                </a:cubicBezTo>
                <a:cubicBezTo>
                  <a:pt x="447925" y="1033910"/>
                  <a:pt x="440927" y="1028662"/>
                  <a:pt x="437428" y="1028662"/>
                </a:cubicBezTo>
                <a:cubicBezTo>
                  <a:pt x="426932" y="1028662"/>
                  <a:pt x="417310" y="1032161"/>
                  <a:pt x="408563" y="1039158"/>
                </a:cubicBezTo>
                <a:cubicBezTo>
                  <a:pt x="399816" y="1046156"/>
                  <a:pt x="395442" y="1054903"/>
                  <a:pt x="395442" y="1065400"/>
                </a:cubicBezTo>
                <a:lnTo>
                  <a:pt x="384946" y="1065400"/>
                </a:lnTo>
                <a:lnTo>
                  <a:pt x="390194" y="1070648"/>
                </a:lnTo>
                <a:cubicBezTo>
                  <a:pt x="383196" y="1067149"/>
                  <a:pt x="374449" y="1067149"/>
                  <a:pt x="363952" y="1070648"/>
                </a:cubicBezTo>
                <a:cubicBezTo>
                  <a:pt x="353456" y="1074147"/>
                  <a:pt x="344709" y="1079395"/>
                  <a:pt x="337711" y="1086393"/>
                </a:cubicBezTo>
                <a:lnTo>
                  <a:pt x="327215" y="1065400"/>
                </a:lnTo>
                <a:lnTo>
                  <a:pt x="342959" y="1065400"/>
                </a:lnTo>
                <a:cubicBezTo>
                  <a:pt x="360453" y="1044407"/>
                  <a:pt x="418185" y="990175"/>
                  <a:pt x="516152" y="902703"/>
                </a:cubicBezTo>
                <a:cubicBezTo>
                  <a:pt x="642111" y="790740"/>
                  <a:pt x="729582" y="699770"/>
                  <a:pt x="778566" y="629793"/>
                </a:cubicBezTo>
                <a:cubicBezTo>
                  <a:pt x="775067" y="619296"/>
                  <a:pt x="765446" y="609675"/>
                  <a:pt x="749701" y="600927"/>
                </a:cubicBezTo>
                <a:cubicBezTo>
                  <a:pt x="733956" y="592181"/>
                  <a:pt x="719086" y="586057"/>
                  <a:pt x="705090" y="582558"/>
                </a:cubicBezTo>
                <a:cubicBezTo>
                  <a:pt x="614120" y="589556"/>
                  <a:pt x="540644" y="601802"/>
                  <a:pt x="484663" y="619296"/>
                </a:cubicBezTo>
                <a:lnTo>
                  <a:pt x="516152" y="619296"/>
                </a:lnTo>
                <a:cubicBezTo>
                  <a:pt x="544143" y="619296"/>
                  <a:pt x="573009" y="617547"/>
                  <a:pt x="602749" y="614048"/>
                </a:cubicBezTo>
                <a:cubicBezTo>
                  <a:pt x="632489" y="610549"/>
                  <a:pt x="661355" y="608800"/>
                  <a:pt x="689346" y="608800"/>
                </a:cubicBezTo>
                <a:lnTo>
                  <a:pt x="705090" y="608800"/>
                </a:lnTo>
                <a:lnTo>
                  <a:pt x="684097" y="614048"/>
                </a:lnTo>
                <a:cubicBezTo>
                  <a:pt x="540644" y="649037"/>
                  <a:pt x="451424" y="670030"/>
                  <a:pt x="416435" y="677027"/>
                </a:cubicBezTo>
                <a:lnTo>
                  <a:pt x="405939" y="682276"/>
                </a:lnTo>
                <a:cubicBezTo>
                  <a:pt x="332463" y="706768"/>
                  <a:pt x="286978" y="719014"/>
                  <a:pt x="269483" y="719014"/>
                </a:cubicBezTo>
                <a:cubicBezTo>
                  <a:pt x="265985" y="719014"/>
                  <a:pt x="222249" y="729510"/>
                  <a:pt x="138277" y="750503"/>
                </a:cubicBezTo>
                <a:lnTo>
                  <a:pt x="117283" y="766248"/>
                </a:lnTo>
                <a:lnTo>
                  <a:pt x="133028" y="766248"/>
                </a:lnTo>
                <a:lnTo>
                  <a:pt x="133028" y="771496"/>
                </a:lnTo>
                <a:lnTo>
                  <a:pt x="101539" y="766248"/>
                </a:lnTo>
                <a:cubicBezTo>
                  <a:pt x="91042" y="766248"/>
                  <a:pt x="82295" y="769747"/>
                  <a:pt x="75297" y="776745"/>
                </a:cubicBezTo>
                <a:lnTo>
                  <a:pt x="85794" y="787241"/>
                </a:lnTo>
                <a:lnTo>
                  <a:pt x="38559" y="797738"/>
                </a:lnTo>
                <a:lnTo>
                  <a:pt x="22814" y="792490"/>
                </a:lnTo>
                <a:lnTo>
                  <a:pt x="43808" y="787241"/>
                </a:lnTo>
                <a:lnTo>
                  <a:pt x="38559" y="776745"/>
                </a:lnTo>
                <a:cubicBezTo>
                  <a:pt x="29812" y="776745"/>
                  <a:pt x="21940" y="778057"/>
                  <a:pt x="14942" y="780681"/>
                </a:cubicBezTo>
                <a:lnTo>
                  <a:pt x="0" y="790287"/>
                </a:lnTo>
                <a:lnTo>
                  <a:pt x="0" y="140792"/>
                </a:lnTo>
                <a:lnTo>
                  <a:pt x="97603" y="123335"/>
                </a:lnTo>
                <a:cubicBezTo>
                  <a:pt x="252427" y="98843"/>
                  <a:pt x="400691" y="78724"/>
                  <a:pt x="542394" y="62979"/>
                </a:cubicBezTo>
                <a:lnTo>
                  <a:pt x="547642" y="47234"/>
                </a:lnTo>
                <a:cubicBezTo>
                  <a:pt x="554640" y="54232"/>
                  <a:pt x="568635" y="57731"/>
                  <a:pt x="589628" y="57731"/>
                </a:cubicBezTo>
                <a:cubicBezTo>
                  <a:pt x="607122" y="57731"/>
                  <a:pt x="618494" y="56856"/>
                  <a:pt x="623742" y="55107"/>
                </a:cubicBezTo>
                <a:cubicBezTo>
                  <a:pt x="628990" y="53357"/>
                  <a:pt x="642111" y="50733"/>
                  <a:pt x="663104" y="47234"/>
                </a:cubicBezTo>
                <a:lnTo>
                  <a:pt x="1009490" y="20993"/>
                </a:lnTo>
                <a:lnTo>
                  <a:pt x="1009490" y="15745"/>
                </a:lnTo>
                <a:lnTo>
                  <a:pt x="1056725" y="15745"/>
                </a:lnTo>
                <a:lnTo>
                  <a:pt x="1056725" y="5248"/>
                </a:lnTo>
                <a:cubicBezTo>
                  <a:pt x="1063722" y="12246"/>
                  <a:pt x="1070720" y="15745"/>
                  <a:pt x="1077718" y="15745"/>
                </a:cubicBezTo>
                <a:cubicBezTo>
                  <a:pt x="1091713" y="15745"/>
                  <a:pt x="1106583" y="13121"/>
                  <a:pt x="1122328" y="7872"/>
                </a:cubicBezTo>
                <a:cubicBezTo>
                  <a:pt x="1138073" y="2624"/>
                  <a:pt x="1152943" y="0"/>
                  <a:pt x="1166939"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27" name="任意多边形: 形状 26">
            <a:extLst>
              <a:ext uri="{FF2B5EF4-FFF2-40B4-BE49-F238E27FC236}">
                <a16:creationId xmlns:a16="http://schemas.microsoft.com/office/drawing/2014/main" id="{B068F94A-3480-4F2B-B84E-1A02859C8DB7}"/>
              </a:ext>
            </a:extLst>
          </p:cNvPr>
          <p:cNvSpPr/>
          <p:nvPr userDrawn="1"/>
        </p:nvSpPr>
        <p:spPr>
          <a:xfrm>
            <a:off x="10726195" y="0"/>
            <a:ext cx="1030540" cy="1073212"/>
          </a:xfrm>
          <a:custGeom>
            <a:avLst/>
            <a:gdLst>
              <a:gd name="connsiteX0" fmla="*/ 0 w 1030540"/>
              <a:gd name="connsiteY0" fmla="*/ 0 h 1073212"/>
              <a:gd name="connsiteX1" fmla="*/ 580421 w 1030540"/>
              <a:gd name="connsiteY1" fmla="*/ 0 h 1073212"/>
              <a:gd name="connsiteX2" fmla="*/ 620519 w 1030540"/>
              <a:gd name="connsiteY2" fmla="*/ 42582 h 1073212"/>
              <a:gd name="connsiteX3" fmla="*/ 831106 w 1030540"/>
              <a:gd name="connsiteY3" fmla="*/ 317461 h 1073212"/>
              <a:gd name="connsiteX4" fmla="*/ 1030540 w 1030540"/>
              <a:gd name="connsiteY4" fmla="*/ 747819 h 1073212"/>
              <a:gd name="connsiteX5" fmla="*/ 1006923 w 1030540"/>
              <a:gd name="connsiteY5" fmla="*/ 792430 h 1073212"/>
              <a:gd name="connsiteX6" fmla="*/ 978057 w 1030540"/>
              <a:gd name="connsiteY6" fmla="*/ 831791 h 1073212"/>
              <a:gd name="connsiteX7" fmla="*/ 970185 w 1030540"/>
              <a:gd name="connsiteY7" fmla="*/ 876402 h 1073212"/>
              <a:gd name="connsiteX8" fmla="*/ 951816 w 1030540"/>
              <a:gd name="connsiteY8" fmla="*/ 926260 h 1073212"/>
              <a:gd name="connsiteX9" fmla="*/ 901957 w 1030540"/>
              <a:gd name="connsiteY9" fmla="*/ 962999 h 1073212"/>
              <a:gd name="connsiteX10" fmla="*/ 854723 w 1030540"/>
              <a:gd name="connsiteY10" fmla="*/ 991864 h 1073212"/>
              <a:gd name="connsiteX11" fmla="*/ 841602 w 1030540"/>
              <a:gd name="connsiteY11" fmla="*/ 1036474 h 1073212"/>
              <a:gd name="connsiteX12" fmla="*/ 852099 w 1030540"/>
              <a:gd name="connsiteY12" fmla="*/ 1036474 h 1073212"/>
              <a:gd name="connsiteX13" fmla="*/ 794368 w 1030540"/>
              <a:gd name="connsiteY13" fmla="*/ 1067964 h 1073212"/>
              <a:gd name="connsiteX14" fmla="*/ 773374 w 1030540"/>
              <a:gd name="connsiteY14" fmla="*/ 1067964 h 1073212"/>
              <a:gd name="connsiteX15" fmla="*/ 747133 w 1030540"/>
              <a:gd name="connsiteY15" fmla="*/ 1036474 h 1073212"/>
              <a:gd name="connsiteX16" fmla="*/ 652664 w 1030540"/>
              <a:gd name="connsiteY16" fmla="*/ 1067964 h 1073212"/>
              <a:gd name="connsiteX17" fmla="*/ 639544 w 1030540"/>
              <a:gd name="connsiteY17" fmla="*/ 1054843 h 1073212"/>
              <a:gd name="connsiteX18" fmla="*/ 631671 w 1030540"/>
              <a:gd name="connsiteY18" fmla="*/ 1057468 h 1073212"/>
              <a:gd name="connsiteX19" fmla="*/ 631671 w 1030540"/>
              <a:gd name="connsiteY19" fmla="*/ 1073212 h 1073212"/>
              <a:gd name="connsiteX20" fmla="*/ 597557 w 1030540"/>
              <a:gd name="connsiteY20" fmla="*/ 1057468 h 1073212"/>
              <a:gd name="connsiteX21" fmla="*/ 573940 w 1030540"/>
              <a:gd name="connsiteY21" fmla="*/ 1041723 h 1073212"/>
              <a:gd name="connsiteX22" fmla="*/ 537202 w 1030540"/>
              <a:gd name="connsiteY22" fmla="*/ 1057468 h 1073212"/>
              <a:gd name="connsiteX23" fmla="*/ 458478 w 1030540"/>
              <a:gd name="connsiteY23" fmla="*/ 1007609 h 1073212"/>
              <a:gd name="connsiteX24" fmla="*/ 369257 w 1030540"/>
              <a:gd name="connsiteY24" fmla="*/ 957750 h 1073212"/>
              <a:gd name="connsiteX25" fmla="*/ 369257 w 1030540"/>
              <a:gd name="connsiteY25" fmla="*/ 989240 h 1073212"/>
              <a:gd name="connsiteX26" fmla="*/ 356137 w 1030540"/>
              <a:gd name="connsiteY26" fmla="*/ 973495 h 1073212"/>
              <a:gd name="connsiteX27" fmla="*/ 348264 w 1030540"/>
              <a:gd name="connsiteY27" fmla="*/ 957750 h 1073212"/>
              <a:gd name="connsiteX28" fmla="*/ 337768 w 1030540"/>
              <a:gd name="connsiteY28" fmla="*/ 968247 h 1073212"/>
              <a:gd name="connsiteX29" fmla="*/ 269540 w 1030540"/>
              <a:gd name="connsiteY29" fmla="*/ 758316 h 1073212"/>
              <a:gd name="connsiteX30" fmla="*/ 180320 w 1030540"/>
              <a:gd name="connsiteY30" fmla="*/ 511647 h 1073212"/>
              <a:gd name="connsiteX31" fmla="*/ 22871 w 1030540"/>
              <a:gd name="connsiteY31" fmla="*/ 406681 h 1073212"/>
              <a:gd name="connsiteX32" fmla="*/ 143582 w 1030540"/>
              <a:gd name="connsiteY32" fmla="*/ 390936 h 1073212"/>
              <a:gd name="connsiteX33" fmla="*/ 148830 w 1030540"/>
              <a:gd name="connsiteY33" fmla="*/ 385688 h 1073212"/>
              <a:gd name="connsiteX34" fmla="*/ 127837 w 1030540"/>
              <a:gd name="connsiteY34" fmla="*/ 333205 h 1073212"/>
              <a:gd name="connsiteX35" fmla="*/ 46488 w 1030540"/>
              <a:gd name="connsiteY35" fmla="*/ 120650 h 1073212"/>
              <a:gd name="connsiteX36" fmla="*/ 1222 w 1030540"/>
              <a:gd name="connsiteY36" fmla="*/ 3220 h 107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30540" h="1073212">
                <a:moveTo>
                  <a:pt x="0" y="0"/>
                </a:moveTo>
                <a:lnTo>
                  <a:pt x="580421" y="0"/>
                </a:lnTo>
                <a:lnTo>
                  <a:pt x="620519" y="42582"/>
                </a:lnTo>
                <a:cubicBezTo>
                  <a:pt x="694432" y="129616"/>
                  <a:pt x="764628" y="221243"/>
                  <a:pt x="831106" y="317461"/>
                </a:cubicBezTo>
                <a:cubicBezTo>
                  <a:pt x="964062" y="509897"/>
                  <a:pt x="1030540" y="653350"/>
                  <a:pt x="1030540" y="747819"/>
                </a:cubicBezTo>
                <a:cubicBezTo>
                  <a:pt x="1030540" y="765314"/>
                  <a:pt x="1022668" y="780184"/>
                  <a:pt x="1006923" y="792430"/>
                </a:cubicBezTo>
                <a:cubicBezTo>
                  <a:pt x="991178" y="804675"/>
                  <a:pt x="981556" y="817796"/>
                  <a:pt x="978057" y="831791"/>
                </a:cubicBezTo>
                <a:cubicBezTo>
                  <a:pt x="974558" y="845787"/>
                  <a:pt x="971934" y="860657"/>
                  <a:pt x="970185" y="876402"/>
                </a:cubicBezTo>
                <a:cubicBezTo>
                  <a:pt x="968436" y="892147"/>
                  <a:pt x="962312" y="908766"/>
                  <a:pt x="951816" y="926260"/>
                </a:cubicBezTo>
                <a:cubicBezTo>
                  <a:pt x="941320" y="940256"/>
                  <a:pt x="924700" y="952502"/>
                  <a:pt x="901957" y="962999"/>
                </a:cubicBezTo>
                <a:cubicBezTo>
                  <a:pt x="879215" y="973495"/>
                  <a:pt x="863470" y="983117"/>
                  <a:pt x="854723" y="991864"/>
                </a:cubicBezTo>
                <a:cubicBezTo>
                  <a:pt x="845976" y="1000611"/>
                  <a:pt x="841602" y="1015481"/>
                  <a:pt x="841602" y="1036474"/>
                </a:cubicBezTo>
                <a:lnTo>
                  <a:pt x="852099" y="1036474"/>
                </a:lnTo>
                <a:cubicBezTo>
                  <a:pt x="852099" y="1057468"/>
                  <a:pt x="832855" y="1067964"/>
                  <a:pt x="794368" y="1067964"/>
                </a:cubicBezTo>
                <a:lnTo>
                  <a:pt x="773374" y="1067964"/>
                </a:lnTo>
                <a:cubicBezTo>
                  <a:pt x="773374" y="1046971"/>
                  <a:pt x="764627" y="1036474"/>
                  <a:pt x="747133" y="1036474"/>
                </a:cubicBezTo>
                <a:cubicBezTo>
                  <a:pt x="698150" y="1036474"/>
                  <a:pt x="666660" y="1046971"/>
                  <a:pt x="652664" y="1067964"/>
                </a:cubicBezTo>
                <a:cubicBezTo>
                  <a:pt x="649165" y="1057468"/>
                  <a:pt x="644792" y="1053094"/>
                  <a:pt x="639544" y="1054843"/>
                </a:cubicBezTo>
                <a:cubicBezTo>
                  <a:pt x="634295" y="1056593"/>
                  <a:pt x="631671" y="1057468"/>
                  <a:pt x="631671" y="1057468"/>
                </a:cubicBezTo>
                <a:lnTo>
                  <a:pt x="631671" y="1073212"/>
                </a:lnTo>
                <a:cubicBezTo>
                  <a:pt x="621175" y="1073212"/>
                  <a:pt x="609803" y="1067964"/>
                  <a:pt x="597557" y="1057468"/>
                </a:cubicBezTo>
                <a:cubicBezTo>
                  <a:pt x="585312" y="1046971"/>
                  <a:pt x="577439" y="1041723"/>
                  <a:pt x="573940" y="1041723"/>
                </a:cubicBezTo>
                <a:cubicBezTo>
                  <a:pt x="552947" y="1041723"/>
                  <a:pt x="540701" y="1046971"/>
                  <a:pt x="537202" y="1057468"/>
                </a:cubicBezTo>
                <a:cubicBezTo>
                  <a:pt x="533703" y="1050470"/>
                  <a:pt x="507462" y="1033850"/>
                  <a:pt x="458478" y="1007609"/>
                </a:cubicBezTo>
                <a:cubicBezTo>
                  <a:pt x="409494" y="981367"/>
                  <a:pt x="379754" y="964748"/>
                  <a:pt x="369257" y="957750"/>
                </a:cubicBezTo>
                <a:lnTo>
                  <a:pt x="369257" y="989240"/>
                </a:lnTo>
                <a:cubicBezTo>
                  <a:pt x="362260" y="985741"/>
                  <a:pt x="357886" y="980493"/>
                  <a:pt x="356137" y="973495"/>
                </a:cubicBezTo>
                <a:cubicBezTo>
                  <a:pt x="354387" y="966497"/>
                  <a:pt x="351763" y="961249"/>
                  <a:pt x="348264" y="957750"/>
                </a:cubicBezTo>
                <a:lnTo>
                  <a:pt x="337768" y="968247"/>
                </a:lnTo>
                <a:cubicBezTo>
                  <a:pt x="309777" y="919263"/>
                  <a:pt x="287034" y="849286"/>
                  <a:pt x="269540" y="758316"/>
                </a:cubicBezTo>
                <a:cubicBezTo>
                  <a:pt x="241550" y="649851"/>
                  <a:pt x="211809" y="567628"/>
                  <a:pt x="180320" y="511647"/>
                </a:cubicBezTo>
                <a:cubicBezTo>
                  <a:pt x="148830" y="455665"/>
                  <a:pt x="96347" y="420677"/>
                  <a:pt x="22871" y="406681"/>
                </a:cubicBezTo>
                <a:cubicBezTo>
                  <a:pt x="82352" y="406681"/>
                  <a:pt x="122588" y="401433"/>
                  <a:pt x="143582" y="390936"/>
                </a:cubicBezTo>
                <a:lnTo>
                  <a:pt x="148830" y="385688"/>
                </a:lnTo>
                <a:cubicBezTo>
                  <a:pt x="148830" y="378690"/>
                  <a:pt x="141832" y="361196"/>
                  <a:pt x="127837" y="333205"/>
                </a:cubicBezTo>
                <a:cubicBezTo>
                  <a:pt x="106844" y="277224"/>
                  <a:pt x="79728" y="206372"/>
                  <a:pt x="46488" y="120650"/>
                </a:cubicBezTo>
                <a:cubicBezTo>
                  <a:pt x="29868" y="77789"/>
                  <a:pt x="14780" y="38646"/>
                  <a:pt x="1222" y="322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30" name="任意多边形: 形状 29">
            <a:extLst>
              <a:ext uri="{FF2B5EF4-FFF2-40B4-BE49-F238E27FC236}">
                <a16:creationId xmlns:a16="http://schemas.microsoft.com/office/drawing/2014/main" id="{61C1BB7E-F2AC-4597-B15C-AE2AD497D48B}"/>
              </a:ext>
            </a:extLst>
          </p:cNvPr>
          <p:cNvSpPr/>
          <p:nvPr userDrawn="1"/>
        </p:nvSpPr>
        <p:spPr>
          <a:xfrm>
            <a:off x="1" y="1"/>
            <a:ext cx="1781455" cy="2447669"/>
          </a:xfrm>
          <a:custGeom>
            <a:avLst/>
            <a:gdLst>
              <a:gd name="connsiteX0" fmla="*/ 1288117 w 1781455"/>
              <a:gd name="connsiteY0" fmla="*/ 1009641 h 2447669"/>
              <a:gd name="connsiteX1" fmla="*/ 1303862 w 1781455"/>
              <a:gd name="connsiteY1" fmla="*/ 1009641 h 2447669"/>
              <a:gd name="connsiteX2" fmla="*/ 1267124 w 1781455"/>
              <a:gd name="connsiteY2" fmla="*/ 1035883 h 2447669"/>
              <a:gd name="connsiteX3" fmla="*/ 1261876 w 1781455"/>
              <a:gd name="connsiteY3" fmla="*/ 1014890 h 2447669"/>
              <a:gd name="connsiteX4" fmla="*/ 1272372 w 1781455"/>
              <a:gd name="connsiteY4" fmla="*/ 1025386 h 2447669"/>
              <a:gd name="connsiteX5" fmla="*/ 1781455 w 1781455"/>
              <a:gd name="connsiteY5" fmla="*/ 804959 h 2447669"/>
              <a:gd name="connsiteX6" fmla="*/ 1773583 w 1781455"/>
              <a:gd name="connsiteY6" fmla="*/ 818079 h 2447669"/>
              <a:gd name="connsiteX7" fmla="*/ 1760462 w 1781455"/>
              <a:gd name="connsiteY7" fmla="*/ 825952 h 2447669"/>
              <a:gd name="connsiteX8" fmla="*/ 1749966 w 1781455"/>
              <a:gd name="connsiteY8" fmla="*/ 825952 h 2447669"/>
              <a:gd name="connsiteX9" fmla="*/ 1781455 w 1781455"/>
              <a:gd name="connsiteY9" fmla="*/ 804959 h 2447669"/>
              <a:gd name="connsiteX10" fmla="*/ 290945 w 1781455"/>
              <a:gd name="connsiteY10" fmla="*/ 558290 h 2447669"/>
              <a:gd name="connsiteX11" fmla="*/ 296193 w 1781455"/>
              <a:gd name="connsiteY11" fmla="*/ 558290 h 2447669"/>
              <a:gd name="connsiteX12" fmla="*/ 269952 w 1781455"/>
              <a:gd name="connsiteY12" fmla="*/ 574035 h 2447669"/>
              <a:gd name="connsiteX13" fmla="*/ 264704 w 1781455"/>
              <a:gd name="connsiteY13" fmla="*/ 574035 h 2447669"/>
              <a:gd name="connsiteX14" fmla="*/ 277824 w 1781455"/>
              <a:gd name="connsiteY14" fmla="*/ 566162 h 2447669"/>
              <a:gd name="connsiteX15" fmla="*/ 290945 w 1781455"/>
              <a:gd name="connsiteY15" fmla="*/ 558290 h 2447669"/>
              <a:gd name="connsiteX16" fmla="*/ 359173 w 1781455"/>
              <a:gd name="connsiteY16" fmla="*/ 526800 h 2447669"/>
              <a:gd name="connsiteX17" fmla="*/ 364421 w 1781455"/>
              <a:gd name="connsiteY17" fmla="*/ 526800 h 2447669"/>
              <a:gd name="connsiteX18" fmla="*/ 338180 w 1781455"/>
              <a:gd name="connsiteY18" fmla="*/ 542545 h 2447669"/>
              <a:gd name="connsiteX19" fmla="*/ 332931 w 1781455"/>
              <a:gd name="connsiteY19" fmla="*/ 542545 h 2447669"/>
              <a:gd name="connsiteX20" fmla="*/ 359173 w 1781455"/>
              <a:gd name="connsiteY20" fmla="*/ 526800 h 2447669"/>
              <a:gd name="connsiteX21" fmla="*/ 401159 w 1781455"/>
              <a:gd name="connsiteY21" fmla="*/ 500559 h 2447669"/>
              <a:gd name="connsiteX22" fmla="*/ 401159 w 1781455"/>
              <a:gd name="connsiteY22" fmla="*/ 505807 h 2447669"/>
              <a:gd name="connsiteX23" fmla="*/ 385414 w 1781455"/>
              <a:gd name="connsiteY23" fmla="*/ 511055 h 2447669"/>
              <a:gd name="connsiteX24" fmla="*/ 380166 w 1781455"/>
              <a:gd name="connsiteY24" fmla="*/ 511055 h 2447669"/>
              <a:gd name="connsiteX25" fmla="*/ 532366 w 1781455"/>
              <a:gd name="connsiteY25" fmla="*/ 374600 h 2447669"/>
              <a:gd name="connsiteX26" fmla="*/ 513997 w 1781455"/>
              <a:gd name="connsiteY26" fmla="*/ 379849 h 2447669"/>
              <a:gd name="connsiteX27" fmla="*/ 500876 w 1781455"/>
              <a:gd name="connsiteY27" fmla="*/ 390345 h 2447669"/>
              <a:gd name="connsiteX28" fmla="*/ 516621 w 1781455"/>
              <a:gd name="connsiteY28" fmla="*/ 395593 h 2447669"/>
              <a:gd name="connsiteX29" fmla="*/ 527118 w 1781455"/>
              <a:gd name="connsiteY29" fmla="*/ 390345 h 2447669"/>
              <a:gd name="connsiteX30" fmla="*/ 532366 w 1781455"/>
              <a:gd name="connsiteY30" fmla="*/ 374600 h 2447669"/>
              <a:gd name="connsiteX31" fmla="*/ 432428 w 1781455"/>
              <a:gd name="connsiteY31" fmla="*/ 0 h 2447669"/>
              <a:gd name="connsiteX32" fmla="*/ 1049120 w 1781455"/>
              <a:gd name="connsiteY32" fmla="*/ 0 h 2447669"/>
              <a:gd name="connsiteX33" fmla="*/ 1097212 w 1781455"/>
              <a:gd name="connsiteY33" fmla="*/ 27558 h 2447669"/>
              <a:gd name="connsiteX34" fmla="*/ 1141166 w 1781455"/>
              <a:gd name="connsiteY34" fmla="*/ 59704 h 2447669"/>
              <a:gd name="connsiteX35" fmla="*/ 1177903 w 1781455"/>
              <a:gd name="connsiteY35" fmla="*/ 143676 h 2447669"/>
              <a:gd name="connsiteX36" fmla="*/ 1156910 w 1781455"/>
              <a:gd name="connsiteY36" fmla="*/ 185662 h 2447669"/>
              <a:gd name="connsiteX37" fmla="*/ 1128045 w 1781455"/>
              <a:gd name="connsiteY37" fmla="*/ 277507 h 2447669"/>
              <a:gd name="connsiteX38" fmla="*/ 1046696 w 1781455"/>
              <a:gd name="connsiteY38" fmla="*/ 374600 h 2447669"/>
              <a:gd name="connsiteX39" fmla="*/ 978469 w 1781455"/>
              <a:gd name="connsiteY39" fmla="*/ 453324 h 2447669"/>
              <a:gd name="connsiteX40" fmla="*/ 852510 w 1781455"/>
              <a:gd name="connsiteY40" fmla="*/ 728859 h 2447669"/>
              <a:gd name="connsiteX41" fmla="*/ 805276 w 1781455"/>
              <a:gd name="connsiteY41" fmla="*/ 988648 h 2447669"/>
              <a:gd name="connsiteX42" fmla="*/ 747545 w 1781455"/>
              <a:gd name="connsiteY42" fmla="*/ 1109359 h 2447669"/>
              <a:gd name="connsiteX43" fmla="*/ 700310 w 1781455"/>
              <a:gd name="connsiteY43" fmla="*/ 1240565 h 2447669"/>
              <a:gd name="connsiteX44" fmla="*/ 716056 w 1781455"/>
              <a:gd name="connsiteY44" fmla="*/ 1240565 h 2447669"/>
              <a:gd name="connsiteX45" fmla="*/ 705559 w 1781455"/>
              <a:gd name="connsiteY45" fmla="*/ 1306169 h 2447669"/>
              <a:gd name="connsiteX46" fmla="*/ 695062 w 1781455"/>
              <a:gd name="connsiteY46" fmla="*/ 1377021 h 2447669"/>
              <a:gd name="connsiteX47" fmla="*/ 700310 w 1781455"/>
              <a:gd name="connsiteY47" fmla="*/ 1377021 h 2447669"/>
              <a:gd name="connsiteX48" fmla="*/ 737048 w 1781455"/>
              <a:gd name="connsiteY48" fmla="*/ 1356028 h 2447669"/>
              <a:gd name="connsiteX49" fmla="*/ 1088683 w 1781455"/>
              <a:gd name="connsiteY49" fmla="*/ 1125104 h 2447669"/>
              <a:gd name="connsiteX50" fmla="*/ 1159534 w 1781455"/>
              <a:gd name="connsiteY50" fmla="*/ 1080493 h 2447669"/>
              <a:gd name="connsiteX51" fmla="*/ 1246131 w 1781455"/>
              <a:gd name="connsiteY51" fmla="*/ 1046379 h 2447669"/>
              <a:gd name="connsiteX52" fmla="*/ 1251380 w 1781455"/>
              <a:gd name="connsiteY52" fmla="*/ 1046379 h 2447669"/>
              <a:gd name="connsiteX53" fmla="*/ 1214642 w 1781455"/>
              <a:gd name="connsiteY53" fmla="*/ 1077869 h 2447669"/>
              <a:gd name="connsiteX54" fmla="*/ 1219890 w 1781455"/>
              <a:gd name="connsiteY54" fmla="*/ 1077869 h 2447669"/>
              <a:gd name="connsiteX55" fmla="*/ 1251380 w 1781455"/>
              <a:gd name="connsiteY55" fmla="*/ 1067373 h 2447669"/>
              <a:gd name="connsiteX56" fmla="*/ 1540034 w 1781455"/>
              <a:gd name="connsiteY56" fmla="*/ 904676 h 2447669"/>
              <a:gd name="connsiteX57" fmla="*/ 1671241 w 1781455"/>
              <a:gd name="connsiteY57" fmla="*/ 825952 h 2447669"/>
              <a:gd name="connsiteX58" fmla="*/ 1705355 w 1781455"/>
              <a:gd name="connsiteY58" fmla="*/ 797086 h 2447669"/>
              <a:gd name="connsiteX59" fmla="*/ 1765710 w 1781455"/>
              <a:gd name="connsiteY59" fmla="*/ 773469 h 2447669"/>
              <a:gd name="connsiteX60" fmla="*/ 1728972 w 1781455"/>
              <a:gd name="connsiteY60" fmla="*/ 807583 h 2447669"/>
              <a:gd name="connsiteX61" fmla="*/ 1697483 w 1781455"/>
              <a:gd name="connsiteY61" fmla="*/ 831200 h 2447669"/>
              <a:gd name="connsiteX62" fmla="*/ 1697483 w 1781455"/>
              <a:gd name="connsiteY62" fmla="*/ 841696 h 2447669"/>
              <a:gd name="connsiteX63" fmla="*/ 1705355 w 1781455"/>
              <a:gd name="connsiteY63" fmla="*/ 841696 h 2447669"/>
              <a:gd name="connsiteX64" fmla="*/ 1718476 w 1781455"/>
              <a:gd name="connsiteY64" fmla="*/ 825952 h 2447669"/>
              <a:gd name="connsiteX65" fmla="*/ 1723724 w 1781455"/>
              <a:gd name="connsiteY65" fmla="*/ 841696 h 2447669"/>
              <a:gd name="connsiteX66" fmla="*/ 1728972 w 1781455"/>
              <a:gd name="connsiteY66" fmla="*/ 841696 h 2447669"/>
              <a:gd name="connsiteX67" fmla="*/ 1744717 w 1781455"/>
              <a:gd name="connsiteY67" fmla="*/ 831200 h 2447669"/>
              <a:gd name="connsiteX68" fmla="*/ 1744717 w 1781455"/>
              <a:gd name="connsiteY68" fmla="*/ 841696 h 2447669"/>
              <a:gd name="connsiteX69" fmla="*/ 1608262 w 1781455"/>
              <a:gd name="connsiteY69" fmla="*/ 967655 h 2447669"/>
              <a:gd name="connsiteX70" fmla="*/ 1613510 w 1781455"/>
              <a:gd name="connsiteY70" fmla="*/ 967655 h 2447669"/>
              <a:gd name="connsiteX71" fmla="*/ 1676490 w 1781455"/>
              <a:gd name="connsiteY71" fmla="*/ 920421 h 2447669"/>
              <a:gd name="connsiteX72" fmla="*/ 1676490 w 1781455"/>
              <a:gd name="connsiteY72" fmla="*/ 930917 h 2447669"/>
              <a:gd name="connsiteX73" fmla="*/ 1671241 w 1781455"/>
              <a:gd name="connsiteY73" fmla="*/ 941414 h 2447669"/>
              <a:gd name="connsiteX74" fmla="*/ 1576772 w 1781455"/>
              <a:gd name="connsiteY74" fmla="*/ 1035883 h 2447669"/>
              <a:gd name="connsiteX75" fmla="*/ 1534786 w 1781455"/>
              <a:gd name="connsiteY75" fmla="*/ 1083117 h 2447669"/>
              <a:gd name="connsiteX76" fmla="*/ 1540034 w 1781455"/>
              <a:gd name="connsiteY76" fmla="*/ 1093614 h 2447669"/>
              <a:gd name="connsiteX77" fmla="*/ 1532162 w 1781455"/>
              <a:gd name="connsiteY77" fmla="*/ 1101486 h 2447669"/>
              <a:gd name="connsiteX78" fmla="*/ 1519041 w 1781455"/>
              <a:gd name="connsiteY78" fmla="*/ 1104110 h 2447669"/>
              <a:gd name="connsiteX79" fmla="*/ 1519041 w 1781455"/>
              <a:gd name="connsiteY79" fmla="*/ 1093614 h 2447669"/>
              <a:gd name="connsiteX80" fmla="*/ 1498048 w 1781455"/>
              <a:gd name="connsiteY80" fmla="*/ 1114607 h 2447669"/>
              <a:gd name="connsiteX81" fmla="*/ 1453438 w 1781455"/>
              <a:gd name="connsiteY81" fmla="*/ 1153969 h 2447669"/>
              <a:gd name="connsiteX82" fmla="*/ 1429821 w 1781455"/>
              <a:gd name="connsiteY82" fmla="*/ 1214324 h 2447669"/>
              <a:gd name="connsiteX83" fmla="*/ 1387834 w 1781455"/>
              <a:gd name="connsiteY83" fmla="*/ 1240565 h 2447669"/>
              <a:gd name="connsiteX84" fmla="*/ 1408828 w 1781455"/>
              <a:gd name="connsiteY84" fmla="*/ 1240565 h 2447669"/>
              <a:gd name="connsiteX85" fmla="*/ 1335352 w 1781455"/>
              <a:gd name="connsiteY85" fmla="*/ 1335035 h 2447669"/>
              <a:gd name="connsiteX86" fmla="*/ 1261876 w 1781455"/>
              <a:gd name="connsiteY86" fmla="*/ 1424255 h 2447669"/>
              <a:gd name="connsiteX87" fmla="*/ 1288117 w 1781455"/>
              <a:gd name="connsiteY87" fmla="*/ 1424255 h 2447669"/>
              <a:gd name="connsiteX88" fmla="*/ 1288117 w 1781455"/>
              <a:gd name="connsiteY88" fmla="*/ 1434752 h 2447669"/>
              <a:gd name="connsiteX89" fmla="*/ 1198896 w 1781455"/>
              <a:gd name="connsiteY89" fmla="*/ 1508228 h 2447669"/>
              <a:gd name="connsiteX90" fmla="*/ 1109676 w 1781455"/>
              <a:gd name="connsiteY90" fmla="*/ 1639435 h 2447669"/>
              <a:gd name="connsiteX91" fmla="*/ 752793 w 1781455"/>
              <a:gd name="connsiteY91" fmla="*/ 1985821 h 2447669"/>
              <a:gd name="connsiteX92" fmla="*/ 374918 w 1781455"/>
              <a:gd name="connsiteY92" fmla="*/ 2347951 h 2447669"/>
              <a:gd name="connsiteX93" fmla="*/ 275200 w 1781455"/>
              <a:gd name="connsiteY93" fmla="*/ 2403059 h 2447669"/>
              <a:gd name="connsiteX94" fmla="*/ 149242 w 1781455"/>
              <a:gd name="connsiteY94" fmla="*/ 2447669 h 2447669"/>
              <a:gd name="connsiteX95" fmla="*/ 91510 w 1781455"/>
              <a:gd name="connsiteY95" fmla="*/ 2434548 h 2447669"/>
              <a:gd name="connsiteX96" fmla="*/ 49524 w 1781455"/>
              <a:gd name="connsiteY96" fmla="*/ 2397811 h 2447669"/>
              <a:gd name="connsiteX97" fmla="*/ 7538 w 1781455"/>
              <a:gd name="connsiteY97" fmla="*/ 2353200 h 2447669"/>
              <a:gd name="connsiteX98" fmla="*/ 0 w 1781455"/>
              <a:gd name="connsiteY98" fmla="*/ 2349054 h 2447669"/>
              <a:gd name="connsiteX99" fmla="*/ 0 w 1781455"/>
              <a:gd name="connsiteY99" fmla="*/ 1739315 h 2447669"/>
              <a:gd name="connsiteX100" fmla="*/ 4258 w 1781455"/>
              <a:gd name="connsiteY100" fmla="*/ 1736528 h 2447669"/>
              <a:gd name="connsiteX101" fmla="*/ 23283 w 1781455"/>
              <a:gd name="connsiteY101" fmla="*/ 1718159 h 2447669"/>
              <a:gd name="connsiteX102" fmla="*/ 143993 w 1781455"/>
              <a:gd name="connsiteY102" fmla="*/ 1513476 h 2447669"/>
              <a:gd name="connsiteX103" fmla="*/ 180731 w 1781455"/>
              <a:gd name="connsiteY103" fmla="*/ 1426879 h 2447669"/>
              <a:gd name="connsiteX104" fmla="*/ 217469 w 1781455"/>
              <a:gd name="connsiteY104" fmla="*/ 1345531 h 2447669"/>
              <a:gd name="connsiteX105" fmla="*/ 474635 w 1781455"/>
              <a:gd name="connsiteY105" fmla="*/ 726235 h 2447669"/>
              <a:gd name="connsiteX106" fmla="*/ 555983 w 1781455"/>
              <a:gd name="connsiteY106" fmla="*/ 539921 h 2447669"/>
              <a:gd name="connsiteX107" fmla="*/ 600593 w 1781455"/>
              <a:gd name="connsiteY107" fmla="*/ 353607 h 2447669"/>
              <a:gd name="connsiteX108" fmla="*/ 571728 w 1781455"/>
              <a:gd name="connsiteY108" fmla="*/ 369352 h 2447669"/>
              <a:gd name="connsiteX109" fmla="*/ 558607 w 1781455"/>
              <a:gd name="connsiteY109" fmla="*/ 400841 h 2447669"/>
              <a:gd name="connsiteX110" fmla="*/ 558607 w 1781455"/>
              <a:gd name="connsiteY110" fmla="*/ 406090 h 2447669"/>
              <a:gd name="connsiteX111" fmla="*/ 553359 w 1781455"/>
              <a:gd name="connsiteY111" fmla="*/ 390345 h 2447669"/>
              <a:gd name="connsiteX112" fmla="*/ 529742 w 1781455"/>
              <a:gd name="connsiteY112" fmla="*/ 400841 h 2447669"/>
              <a:gd name="connsiteX113" fmla="*/ 506124 w 1781455"/>
              <a:gd name="connsiteY113" fmla="*/ 411338 h 2447669"/>
              <a:gd name="connsiteX114" fmla="*/ 500876 w 1781455"/>
              <a:gd name="connsiteY114" fmla="*/ 411338 h 2447669"/>
              <a:gd name="connsiteX115" fmla="*/ 511372 w 1781455"/>
              <a:gd name="connsiteY115" fmla="*/ 416586 h 2447669"/>
              <a:gd name="connsiteX116" fmla="*/ 500876 w 1781455"/>
              <a:gd name="connsiteY116" fmla="*/ 421835 h 2447669"/>
              <a:gd name="connsiteX117" fmla="*/ 490379 w 1781455"/>
              <a:gd name="connsiteY117" fmla="*/ 395593 h 2447669"/>
              <a:gd name="connsiteX118" fmla="*/ 474635 w 1781455"/>
              <a:gd name="connsiteY118" fmla="*/ 411338 h 2447669"/>
              <a:gd name="connsiteX119" fmla="*/ 474635 w 1781455"/>
              <a:gd name="connsiteY119" fmla="*/ 421835 h 2447669"/>
              <a:gd name="connsiteX120" fmla="*/ 390662 w 1781455"/>
              <a:gd name="connsiteY120" fmla="*/ 482190 h 2447669"/>
              <a:gd name="connsiteX121" fmla="*/ 269952 w 1781455"/>
              <a:gd name="connsiteY121" fmla="*/ 553041 h 2447669"/>
              <a:gd name="connsiteX122" fmla="*/ 212221 w 1781455"/>
              <a:gd name="connsiteY122" fmla="*/ 595028 h 2447669"/>
              <a:gd name="connsiteX123" fmla="*/ 212221 w 1781455"/>
              <a:gd name="connsiteY123" fmla="*/ 600276 h 2447669"/>
              <a:gd name="connsiteX124" fmla="*/ 227966 w 1781455"/>
              <a:gd name="connsiteY124" fmla="*/ 595028 h 2447669"/>
              <a:gd name="connsiteX125" fmla="*/ 238462 w 1781455"/>
              <a:gd name="connsiteY125" fmla="*/ 595028 h 2447669"/>
              <a:gd name="connsiteX126" fmla="*/ 115128 w 1781455"/>
              <a:gd name="connsiteY126" fmla="*/ 686873 h 2447669"/>
              <a:gd name="connsiteX127" fmla="*/ 31811 w 1781455"/>
              <a:gd name="connsiteY127" fmla="*/ 728202 h 2447669"/>
              <a:gd name="connsiteX128" fmla="*/ 0 w 1781455"/>
              <a:gd name="connsiteY128" fmla="*/ 736062 h 2447669"/>
              <a:gd name="connsiteX129" fmla="*/ 0 w 1781455"/>
              <a:gd name="connsiteY129" fmla="*/ 220929 h 2447669"/>
              <a:gd name="connsiteX130" fmla="*/ 332931 w 1781455"/>
              <a:gd name="connsiteY130" fmla="*/ 49208 h 244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781455" h="2447669">
                <a:moveTo>
                  <a:pt x="1288117" y="1009641"/>
                </a:moveTo>
                <a:lnTo>
                  <a:pt x="1303862" y="1009641"/>
                </a:lnTo>
                <a:cubicBezTo>
                  <a:pt x="1303862" y="1027136"/>
                  <a:pt x="1291616" y="1035883"/>
                  <a:pt x="1267124" y="1035883"/>
                </a:cubicBezTo>
                <a:lnTo>
                  <a:pt x="1261876" y="1014890"/>
                </a:lnTo>
                <a:lnTo>
                  <a:pt x="1272372" y="1025386"/>
                </a:lnTo>
                <a:close/>
                <a:moveTo>
                  <a:pt x="1781455" y="804959"/>
                </a:moveTo>
                <a:cubicBezTo>
                  <a:pt x="1781455" y="808458"/>
                  <a:pt x="1778831" y="812831"/>
                  <a:pt x="1773583" y="818079"/>
                </a:cubicBezTo>
                <a:cubicBezTo>
                  <a:pt x="1768334" y="823328"/>
                  <a:pt x="1763961" y="825952"/>
                  <a:pt x="1760462" y="825952"/>
                </a:cubicBezTo>
                <a:lnTo>
                  <a:pt x="1749966" y="825952"/>
                </a:lnTo>
                <a:cubicBezTo>
                  <a:pt x="1749966" y="811956"/>
                  <a:pt x="1760462" y="804959"/>
                  <a:pt x="1781455" y="804959"/>
                </a:cubicBezTo>
                <a:close/>
                <a:moveTo>
                  <a:pt x="290945" y="558290"/>
                </a:moveTo>
                <a:lnTo>
                  <a:pt x="296193" y="558290"/>
                </a:lnTo>
                <a:cubicBezTo>
                  <a:pt x="292694" y="568786"/>
                  <a:pt x="283947" y="574035"/>
                  <a:pt x="269952" y="574035"/>
                </a:cubicBezTo>
                <a:lnTo>
                  <a:pt x="264704" y="574035"/>
                </a:lnTo>
                <a:cubicBezTo>
                  <a:pt x="268202" y="574035"/>
                  <a:pt x="272576" y="571410"/>
                  <a:pt x="277824" y="566162"/>
                </a:cubicBezTo>
                <a:cubicBezTo>
                  <a:pt x="283073" y="560914"/>
                  <a:pt x="287446" y="558290"/>
                  <a:pt x="290945" y="558290"/>
                </a:cubicBezTo>
                <a:close/>
                <a:moveTo>
                  <a:pt x="359173" y="526800"/>
                </a:moveTo>
                <a:lnTo>
                  <a:pt x="364421" y="526800"/>
                </a:lnTo>
                <a:cubicBezTo>
                  <a:pt x="353924" y="537297"/>
                  <a:pt x="345177" y="542545"/>
                  <a:pt x="338180" y="542545"/>
                </a:cubicBezTo>
                <a:lnTo>
                  <a:pt x="332931" y="542545"/>
                </a:lnTo>
                <a:cubicBezTo>
                  <a:pt x="339929" y="532049"/>
                  <a:pt x="348676" y="526800"/>
                  <a:pt x="359173" y="526800"/>
                </a:cubicBezTo>
                <a:close/>
                <a:moveTo>
                  <a:pt x="401159" y="500559"/>
                </a:moveTo>
                <a:lnTo>
                  <a:pt x="401159" y="505807"/>
                </a:lnTo>
                <a:cubicBezTo>
                  <a:pt x="401159" y="509306"/>
                  <a:pt x="395910" y="511055"/>
                  <a:pt x="385414" y="511055"/>
                </a:cubicBezTo>
                <a:lnTo>
                  <a:pt x="380166" y="511055"/>
                </a:lnTo>
                <a:close/>
                <a:moveTo>
                  <a:pt x="532366" y="374600"/>
                </a:moveTo>
                <a:cubicBezTo>
                  <a:pt x="525368" y="374600"/>
                  <a:pt x="519245" y="376350"/>
                  <a:pt x="513997" y="379849"/>
                </a:cubicBezTo>
                <a:cubicBezTo>
                  <a:pt x="508748" y="383347"/>
                  <a:pt x="504375" y="386846"/>
                  <a:pt x="500876" y="390345"/>
                </a:cubicBezTo>
                <a:lnTo>
                  <a:pt x="516621" y="395593"/>
                </a:lnTo>
                <a:cubicBezTo>
                  <a:pt x="520120" y="395593"/>
                  <a:pt x="523618" y="393844"/>
                  <a:pt x="527118" y="390345"/>
                </a:cubicBezTo>
                <a:cubicBezTo>
                  <a:pt x="530616" y="386846"/>
                  <a:pt x="532366" y="381598"/>
                  <a:pt x="532366" y="374600"/>
                </a:cubicBezTo>
                <a:close/>
                <a:moveTo>
                  <a:pt x="432428" y="0"/>
                </a:moveTo>
                <a:lnTo>
                  <a:pt x="1049120" y="0"/>
                </a:lnTo>
                <a:lnTo>
                  <a:pt x="1097212" y="27558"/>
                </a:lnTo>
                <a:cubicBezTo>
                  <a:pt x="1114269" y="38492"/>
                  <a:pt x="1128920" y="49208"/>
                  <a:pt x="1141166" y="59704"/>
                </a:cubicBezTo>
                <a:cubicBezTo>
                  <a:pt x="1165658" y="80697"/>
                  <a:pt x="1177903" y="108688"/>
                  <a:pt x="1177903" y="143676"/>
                </a:cubicBezTo>
                <a:cubicBezTo>
                  <a:pt x="1177903" y="168168"/>
                  <a:pt x="1170906" y="182163"/>
                  <a:pt x="1156910" y="185662"/>
                </a:cubicBezTo>
                <a:cubicBezTo>
                  <a:pt x="1156910" y="217152"/>
                  <a:pt x="1147289" y="247767"/>
                  <a:pt x="1128045" y="277507"/>
                </a:cubicBezTo>
                <a:cubicBezTo>
                  <a:pt x="1108801" y="307247"/>
                  <a:pt x="1081685" y="339612"/>
                  <a:pt x="1046696" y="374600"/>
                </a:cubicBezTo>
                <a:lnTo>
                  <a:pt x="978469" y="453324"/>
                </a:lnTo>
                <a:cubicBezTo>
                  <a:pt x="936483" y="519802"/>
                  <a:pt x="894496" y="611647"/>
                  <a:pt x="852510" y="728859"/>
                </a:cubicBezTo>
                <a:cubicBezTo>
                  <a:pt x="810524" y="846070"/>
                  <a:pt x="794780" y="932667"/>
                  <a:pt x="805276" y="988648"/>
                </a:cubicBezTo>
                <a:cubicBezTo>
                  <a:pt x="798278" y="999145"/>
                  <a:pt x="779035" y="1039382"/>
                  <a:pt x="747545" y="1109359"/>
                </a:cubicBezTo>
                <a:cubicBezTo>
                  <a:pt x="716056" y="1179336"/>
                  <a:pt x="700310" y="1223071"/>
                  <a:pt x="700310" y="1240565"/>
                </a:cubicBezTo>
                <a:lnTo>
                  <a:pt x="716056" y="1240565"/>
                </a:lnTo>
                <a:cubicBezTo>
                  <a:pt x="716056" y="1254561"/>
                  <a:pt x="712556" y="1276429"/>
                  <a:pt x="705559" y="1306169"/>
                </a:cubicBezTo>
                <a:cubicBezTo>
                  <a:pt x="698561" y="1335909"/>
                  <a:pt x="695062" y="1359527"/>
                  <a:pt x="695062" y="1377021"/>
                </a:cubicBezTo>
                <a:lnTo>
                  <a:pt x="700310" y="1377021"/>
                </a:lnTo>
                <a:cubicBezTo>
                  <a:pt x="717805" y="1370023"/>
                  <a:pt x="730051" y="1363025"/>
                  <a:pt x="737048" y="1356028"/>
                </a:cubicBezTo>
                <a:lnTo>
                  <a:pt x="1088683" y="1125104"/>
                </a:lnTo>
                <a:cubicBezTo>
                  <a:pt x="1106177" y="1118106"/>
                  <a:pt x="1129794" y="1103236"/>
                  <a:pt x="1159534" y="1080493"/>
                </a:cubicBezTo>
                <a:cubicBezTo>
                  <a:pt x="1189275" y="1057751"/>
                  <a:pt x="1218140" y="1046379"/>
                  <a:pt x="1246131" y="1046379"/>
                </a:cubicBezTo>
                <a:lnTo>
                  <a:pt x="1251380" y="1046379"/>
                </a:lnTo>
                <a:lnTo>
                  <a:pt x="1214642" y="1077869"/>
                </a:lnTo>
                <a:lnTo>
                  <a:pt x="1219890" y="1077869"/>
                </a:lnTo>
                <a:cubicBezTo>
                  <a:pt x="1226887" y="1077869"/>
                  <a:pt x="1237384" y="1074370"/>
                  <a:pt x="1251380" y="1067373"/>
                </a:cubicBezTo>
                <a:lnTo>
                  <a:pt x="1540034" y="904676"/>
                </a:lnTo>
                <a:lnTo>
                  <a:pt x="1671241" y="825952"/>
                </a:lnTo>
                <a:cubicBezTo>
                  <a:pt x="1674740" y="822453"/>
                  <a:pt x="1686111" y="812831"/>
                  <a:pt x="1705355" y="797086"/>
                </a:cubicBezTo>
                <a:cubicBezTo>
                  <a:pt x="1724599" y="781341"/>
                  <a:pt x="1744717" y="773469"/>
                  <a:pt x="1765710" y="773469"/>
                </a:cubicBezTo>
                <a:cubicBezTo>
                  <a:pt x="1758713" y="783966"/>
                  <a:pt x="1746467" y="795337"/>
                  <a:pt x="1728972" y="807583"/>
                </a:cubicBezTo>
                <a:cubicBezTo>
                  <a:pt x="1711478" y="819829"/>
                  <a:pt x="1700982" y="827701"/>
                  <a:pt x="1697483" y="831200"/>
                </a:cubicBezTo>
                <a:lnTo>
                  <a:pt x="1697483" y="841696"/>
                </a:lnTo>
                <a:cubicBezTo>
                  <a:pt x="1700982" y="841696"/>
                  <a:pt x="1703606" y="841696"/>
                  <a:pt x="1705355" y="841696"/>
                </a:cubicBezTo>
                <a:cubicBezTo>
                  <a:pt x="1707104" y="841696"/>
                  <a:pt x="1711478" y="836448"/>
                  <a:pt x="1718476" y="825952"/>
                </a:cubicBezTo>
                <a:lnTo>
                  <a:pt x="1723724" y="841696"/>
                </a:lnTo>
                <a:lnTo>
                  <a:pt x="1728972" y="841696"/>
                </a:lnTo>
                <a:lnTo>
                  <a:pt x="1744717" y="831200"/>
                </a:lnTo>
                <a:lnTo>
                  <a:pt x="1744717" y="841696"/>
                </a:lnTo>
                <a:cubicBezTo>
                  <a:pt x="1727223" y="862690"/>
                  <a:pt x="1681738" y="904676"/>
                  <a:pt x="1608262" y="967655"/>
                </a:cubicBezTo>
                <a:lnTo>
                  <a:pt x="1613510" y="967655"/>
                </a:lnTo>
                <a:lnTo>
                  <a:pt x="1676490" y="920421"/>
                </a:lnTo>
                <a:lnTo>
                  <a:pt x="1676490" y="930917"/>
                </a:lnTo>
                <a:lnTo>
                  <a:pt x="1671241" y="941414"/>
                </a:lnTo>
                <a:lnTo>
                  <a:pt x="1576772" y="1035883"/>
                </a:lnTo>
                <a:cubicBezTo>
                  <a:pt x="1548782" y="1053377"/>
                  <a:pt x="1534786" y="1069122"/>
                  <a:pt x="1534786" y="1083117"/>
                </a:cubicBezTo>
                <a:lnTo>
                  <a:pt x="1540034" y="1093614"/>
                </a:lnTo>
                <a:cubicBezTo>
                  <a:pt x="1540034" y="1097113"/>
                  <a:pt x="1537410" y="1099737"/>
                  <a:pt x="1532162" y="1101486"/>
                </a:cubicBezTo>
                <a:cubicBezTo>
                  <a:pt x="1526914" y="1103236"/>
                  <a:pt x="1522540" y="1104110"/>
                  <a:pt x="1519041" y="1104110"/>
                </a:cubicBezTo>
                <a:lnTo>
                  <a:pt x="1519041" y="1093614"/>
                </a:lnTo>
                <a:cubicBezTo>
                  <a:pt x="1505046" y="1093614"/>
                  <a:pt x="1498048" y="1100611"/>
                  <a:pt x="1498048" y="1114607"/>
                </a:cubicBezTo>
                <a:cubicBezTo>
                  <a:pt x="1484053" y="1114607"/>
                  <a:pt x="1469183" y="1127728"/>
                  <a:pt x="1453438" y="1153969"/>
                </a:cubicBezTo>
                <a:cubicBezTo>
                  <a:pt x="1437693" y="1180210"/>
                  <a:pt x="1429821" y="1200329"/>
                  <a:pt x="1429821" y="1214324"/>
                </a:cubicBezTo>
                <a:cubicBezTo>
                  <a:pt x="1419324" y="1214324"/>
                  <a:pt x="1405329" y="1223071"/>
                  <a:pt x="1387834" y="1240565"/>
                </a:cubicBezTo>
                <a:lnTo>
                  <a:pt x="1408828" y="1240565"/>
                </a:lnTo>
                <a:cubicBezTo>
                  <a:pt x="1408828" y="1240565"/>
                  <a:pt x="1384336" y="1272055"/>
                  <a:pt x="1335352" y="1335035"/>
                </a:cubicBezTo>
                <a:cubicBezTo>
                  <a:pt x="1286368" y="1391016"/>
                  <a:pt x="1261876" y="1420756"/>
                  <a:pt x="1261876" y="1424255"/>
                </a:cubicBezTo>
                <a:lnTo>
                  <a:pt x="1288117" y="1424255"/>
                </a:lnTo>
                <a:lnTo>
                  <a:pt x="1288117" y="1434752"/>
                </a:lnTo>
                <a:cubicBezTo>
                  <a:pt x="1277621" y="1441750"/>
                  <a:pt x="1247880" y="1466242"/>
                  <a:pt x="1198896" y="1508228"/>
                </a:cubicBezTo>
                <a:cubicBezTo>
                  <a:pt x="1149913" y="1550214"/>
                  <a:pt x="1120172" y="1593950"/>
                  <a:pt x="1109676" y="1639435"/>
                </a:cubicBezTo>
                <a:cubicBezTo>
                  <a:pt x="1071189" y="1677922"/>
                  <a:pt x="952228" y="1793384"/>
                  <a:pt x="752793" y="1985821"/>
                </a:cubicBezTo>
                <a:cubicBezTo>
                  <a:pt x="595345" y="2122276"/>
                  <a:pt x="469386" y="2242986"/>
                  <a:pt x="374918" y="2347951"/>
                </a:cubicBezTo>
                <a:cubicBezTo>
                  <a:pt x="353924" y="2354949"/>
                  <a:pt x="320685" y="2373319"/>
                  <a:pt x="275200" y="2403059"/>
                </a:cubicBezTo>
                <a:cubicBezTo>
                  <a:pt x="229715" y="2432799"/>
                  <a:pt x="187729" y="2447669"/>
                  <a:pt x="149242" y="2447669"/>
                </a:cubicBezTo>
                <a:cubicBezTo>
                  <a:pt x="124750" y="2447669"/>
                  <a:pt x="105506" y="2443296"/>
                  <a:pt x="91510" y="2434548"/>
                </a:cubicBezTo>
                <a:cubicBezTo>
                  <a:pt x="77515" y="2425801"/>
                  <a:pt x="63520" y="2413555"/>
                  <a:pt x="49524" y="2397811"/>
                </a:cubicBezTo>
                <a:cubicBezTo>
                  <a:pt x="35529" y="2382066"/>
                  <a:pt x="21534" y="2367196"/>
                  <a:pt x="7538" y="2353200"/>
                </a:cubicBezTo>
                <a:lnTo>
                  <a:pt x="0" y="2349054"/>
                </a:lnTo>
                <a:lnTo>
                  <a:pt x="0" y="1739315"/>
                </a:lnTo>
                <a:lnTo>
                  <a:pt x="4258" y="1736528"/>
                </a:lnTo>
                <a:cubicBezTo>
                  <a:pt x="13442" y="1729530"/>
                  <a:pt x="19784" y="1723407"/>
                  <a:pt x="23283" y="1718159"/>
                </a:cubicBezTo>
                <a:lnTo>
                  <a:pt x="143993" y="1513476"/>
                </a:lnTo>
                <a:cubicBezTo>
                  <a:pt x="150991" y="1488984"/>
                  <a:pt x="163237" y="1460118"/>
                  <a:pt x="180731" y="1426879"/>
                </a:cubicBezTo>
                <a:cubicBezTo>
                  <a:pt x="198226" y="1393640"/>
                  <a:pt x="210472" y="1366524"/>
                  <a:pt x="217469" y="1345531"/>
                </a:cubicBezTo>
                <a:lnTo>
                  <a:pt x="474635" y="726235"/>
                </a:lnTo>
                <a:cubicBezTo>
                  <a:pt x="502626" y="673752"/>
                  <a:pt x="529742" y="611647"/>
                  <a:pt x="555983" y="539921"/>
                </a:cubicBezTo>
                <a:cubicBezTo>
                  <a:pt x="582224" y="468194"/>
                  <a:pt x="597094" y="406090"/>
                  <a:pt x="600593" y="353607"/>
                </a:cubicBezTo>
                <a:cubicBezTo>
                  <a:pt x="590097" y="353607"/>
                  <a:pt x="580475" y="358855"/>
                  <a:pt x="571728" y="369352"/>
                </a:cubicBezTo>
                <a:cubicBezTo>
                  <a:pt x="562981" y="379849"/>
                  <a:pt x="558607" y="390345"/>
                  <a:pt x="558607" y="400841"/>
                </a:cubicBezTo>
                <a:lnTo>
                  <a:pt x="558607" y="406090"/>
                </a:lnTo>
                <a:lnTo>
                  <a:pt x="553359" y="390345"/>
                </a:lnTo>
                <a:cubicBezTo>
                  <a:pt x="546361" y="390345"/>
                  <a:pt x="538488" y="393844"/>
                  <a:pt x="529742" y="400841"/>
                </a:cubicBezTo>
                <a:cubicBezTo>
                  <a:pt x="520994" y="407839"/>
                  <a:pt x="513122" y="411338"/>
                  <a:pt x="506124" y="411338"/>
                </a:cubicBezTo>
                <a:lnTo>
                  <a:pt x="500876" y="411338"/>
                </a:lnTo>
                <a:lnTo>
                  <a:pt x="511372" y="416586"/>
                </a:lnTo>
                <a:lnTo>
                  <a:pt x="500876" y="421835"/>
                </a:lnTo>
                <a:cubicBezTo>
                  <a:pt x="490379" y="411338"/>
                  <a:pt x="486881" y="402591"/>
                  <a:pt x="490379" y="395593"/>
                </a:cubicBezTo>
                <a:cubicBezTo>
                  <a:pt x="476384" y="402591"/>
                  <a:pt x="471136" y="407839"/>
                  <a:pt x="474635" y="411338"/>
                </a:cubicBezTo>
                <a:cubicBezTo>
                  <a:pt x="478134" y="414837"/>
                  <a:pt x="478134" y="418336"/>
                  <a:pt x="474635" y="421835"/>
                </a:cubicBezTo>
                <a:cubicBezTo>
                  <a:pt x="471136" y="428832"/>
                  <a:pt x="443145" y="448951"/>
                  <a:pt x="390662" y="482190"/>
                </a:cubicBezTo>
                <a:cubicBezTo>
                  <a:pt x="338180" y="515429"/>
                  <a:pt x="297943" y="539046"/>
                  <a:pt x="269952" y="553041"/>
                </a:cubicBezTo>
                <a:lnTo>
                  <a:pt x="212221" y="595028"/>
                </a:lnTo>
                <a:lnTo>
                  <a:pt x="212221" y="600276"/>
                </a:lnTo>
                <a:lnTo>
                  <a:pt x="227966" y="595028"/>
                </a:lnTo>
                <a:lnTo>
                  <a:pt x="238462" y="595028"/>
                </a:lnTo>
                <a:cubicBezTo>
                  <a:pt x="220968" y="619520"/>
                  <a:pt x="179856" y="650135"/>
                  <a:pt x="115128" y="686873"/>
                </a:cubicBezTo>
                <a:cubicBezTo>
                  <a:pt x="82764" y="705242"/>
                  <a:pt x="54991" y="719018"/>
                  <a:pt x="31811" y="728202"/>
                </a:cubicBezTo>
                <a:lnTo>
                  <a:pt x="0" y="736062"/>
                </a:lnTo>
                <a:lnTo>
                  <a:pt x="0" y="220929"/>
                </a:lnTo>
                <a:lnTo>
                  <a:pt x="332931" y="4920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19" name="椭圆 18">
            <a:extLst>
              <a:ext uri="{FF2B5EF4-FFF2-40B4-BE49-F238E27FC236}">
                <a16:creationId xmlns:a16="http://schemas.microsoft.com/office/drawing/2014/main" id="{AAB75353-9953-4BF2-B8D1-D27E0B820DDC}"/>
              </a:ext>
            </a:extLst>
          </p:cNvPr>
          <p:cNvSpPr/>
          <p:nvPr userDrawn="1"/>
        </p:nvSpPr>
        <p:spPr>
          <a:xfrm>
            <a:off x="4808358" y="5432689"/>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椭圆 19">
            <a:extLst>
              <a:ext uri="{FF2B5EF4-FFF2-40B4-BE49-F238E27FC236}">
                <a16:creationId xmlns:a16="http://schemas.microsoft.com/office/drawing/2014/main" id="{C0BA7237-EDB1-42CE-8260-8F894729C458}"/>
              </a:ext>
            </a:extLst>
          </p:cNvPr>
          <p:cNvSpPr/>
          <p:nvPr userDrawn="1"/>
        </p:nvSpPr>
        <p:spPr>
          <a:xfrm>
            <a:off x="1571466" y="3679145"/>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椭圆 20">
            <a:extLst>
              <a:ext uri="{FF2B5EF4-FFF2-40B4-BE49-F238E27FC236}">
                <a16:creationId xmlns:a16="http://schemas.microsoft.com/office/drawing/2014/main" id="{9E3C95BC-40EB-4479-A124-DE035AE5AC2C}"/>
              </a:ext>
            </a:extLst>
          </p:cNvPr>
          <p:cNvSpPr/>
          <p:nvPr userDrawn="1"/>
        </p:nvSpPr>
        <p:spPr>
          <a:xfrm>
            <a:off x="11174176" y="913095"/>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1867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bg>
      <p:bgRef idx="1001">
        <a:schemeClr val="bg1"/>
      </p:bgRef>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489B5E64-0DCD-4366-97DC-27F180B8F06D}"/>
              </a:ext>
            </a:extLst>
          </p:cNvPr>
          <p:cNvSpPr/>
          <p:nvPr userDrawn="1"/>
        </p:nvSpPr>
        <p:spPr>
          <a:xfrm>
            <a:off x="0" y="0"/>
            <a:ext cx="12192000" cy="6858000"/>
          </a:xfrm>
          <a:prstGeom prst="rect">
            <a:avLst/>
          </a:prstGeom>
          <a:solidFill>
            <a:srgbClr val="1E1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0" name="矩形 9">
            <a:extLst>
              <a:ext uri="{FF2B5EF4-FFF2-40B4-BE49-F238E27FC236}">
                <a16:creationId xmlns:a16="http://schemas.microsoft.com/office/drawing/2014/main" id="{169F91B8-9184-4DEE-A5B1-CF212A203E7A}"/>
              </a:ext>
            </a:extLst>
          </p:cNvPr>
          <p:cNvSpPr>
            <a:spLocks noChangeAspect="1"/>
          </p:cNvSpPr>
          <p:nvPr userDrawn="1"/>
        </p:nvSpPr>
        <p:spPr>
          <a:xfrm>
            <a:off x="0" y="0"/>
            <a:ext cx="12192000" cy="6858001"/>
          </a:xfrm>
          <a:prstGeom prst="rect">
            <a:avLst/>
          </a:prstGeom>
          <a:blipFill dpi="0" rotWithShape="1">
            <a:blip r:embed="rId2" cstate="email">
              <a:alphaModFix amt="27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a:xfrm>
            <a:off x="660401" y="760934"/>
            <a:ext cx="3563465" cy="535531"/>
          </a:xfrm>
        </p:spPr>
        <p:txBody>
          <a:bodyPr wrap="square">
            <a:spAutoFit/>
          </a:bodyPr>
          <a:lstStyle>
            <a:lvl1pPr algn="l">
              <a:defRPr sz="3200"/>
            </a:lvl1pPr>
          </a:lstStyle>
          <a:p>
            <a:r>
              <a:rPr lang="en-US" altLang="zh-CN"/>
              <a:t>OfficePLUS</a:t>
            </a:r>
            <a:endParaRPr lang="zh-CN" altLang="en-US"/>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2" y="6235704"/>
            <a:ext cx="4140201" cy="206381"/>
          </a:xfrm>
          <a:prstGeom prst="rect">
            <a:avLst/>
          </a:prstGeom>
        </p:spPr>
        <p:txBody>
          <a:bodyPr/>
          <a:lstStyle/>
          <a:p>
            <a:r>
              <a:rPr lang="zh-CN" altLang="en-US"/>
              <a:t>请在插入菜单</a:t>
            </a:r>
            <a:r>
              <a:rPr lang="en-US" altLang="zh-CN"/>
              <a:t>—</a:t>
            </a:r>
            <a:r>
              <a:rPr lang="zh-CN" altLang="en-US"/>
              <a:t>页眉和页脚中修改此文本</a:t>
            </a:r>
          </a:p>
        </p:txBody>
      </p:sp>
      <p:sp>
        <p:nvSpPr>
          <p:cNvPr id="14" name="任意多边形: 形状 13">
            <a:extLst>
              <a:ext uri="{FF2B5EF4-FFF2-40B4-BE49-F238E27FC236}">
                <a16:creationId xmlns:a16="http://schemas.microsoft.com/office/drawing/2014/main" id="{9BFEAB59-8298-42C3-9483-611D569388C8}"/>
              </a:ext>
            </a:extLst>
          </p:cNvPr>
          <p:cNvSpPr/>
          <p:nvPr userDrawn="1"/>
        </p:nvSpPr>
        <p:spPr>
          <a:xfrm>
            <a:off x="417006" y="0"/>
            <a:ext cx="11774995" cy="6858000"/>
          </a:xfrm>
          <a:custGeom>
            <a:avLst/>
            <a:gdLst>
              <a:gd name="connsiteX0" fmla="*/ 2196587 w 11774995"/>
              <a:gd name="connsiteY0" fmla="*/ 6501733 h 6858000"/>
              <a:gd name="connsiteX1" fmla="*/ 2275311 w 11774995"/>
              <a:gd name="connsiteY1" fmla="*/ 6554215 h 6858000"/>
              <a:gd name="connsiteX2" fmla="*/ 2280559 w 11774995"/>
              <a:gd name="connsiteY2" fmla="*/ 6554215 h 6858000"/>
              <a:gd name="connsiteX3" fmla="*/ 2301551 w 11774995"/>
              <a:gd name="connsiteY3" fmla="*/ 6548967 h 6858000"/>
              <a:gd name="connsiteX4" fmla="*/ 2493114 w 11774995"/>
              <a:gd name="connsiteY4" fmla="*/ 6609322 h 6858000"/>
              <a:gd name="connsiteX5" fmla="*/ 2663683 w 11774995"/>
              <a:gd name="connsiteY5" fmla="*/ 6716912 h 6858000"/>
              <a:gd name="connsiteX6" fmla="*/ 2684675 w 11774995"/>
              <a:gd name="connsiteY6" fmla="*/ 6837622 h 6858000"/>
              <a:gd name="connsiteX7" fmla="*/ 2683352 w 11774995"/>
              <a:gd name="connsiteY7" fmla="*/ 6858000 h 6858000"/>
              <a:gd name="connsiteX8" fmla="*/ 2053100 w 11774995"/>
              <a:gd name="connsiteY8" fmla="*/ 6858000 h 6858000"/>
              <a:gd name="connsiteX9" fmla="*/ 2031266 w 11774995"/>
              <a:gd name="connsiteY9" fmla="*/ 6837623 h 6858000"/>
              <a:gd name="connsiteX10" fmla="*/ 1986655 w 11774995"/>
              <a:gd name="connsiteY10" fmla="*/ 6790388 h 6858000"/>
              <a:gd name="connsiteX11" fmla="*/ 1902683 w 11774995"/>
              <a:gd name="connsiteY11" fmla="*/ 6711664 h 6858000"/>
              <a:gd name="connsiteX12" fmla="*/ 1902683 w 11774995"/>
              <a:gd name="connsiteY12" fmla="*/ 6680174 h 6858000"/>
              <a:gd name="connsiteX13" fmla="*/ 1915804 w 11774995"/>
              <a:gd name="connsiteY13" fmla="*/ 6601450 h 6858000"/>
              <a:gd name="connsiteX14" fmla="*/ 1960413 w 11774995"/>
              <a:gd name="connsiteY14" fmla="*/ 6559464 h 6858000"/>
              <a:gd name="connsiteX15" fmla="*/ 1965663 w 11774995"/>
              <a:gd name="connsiteY15" fmla="*/ 6538471 h 6858000"/>
              <a:gd name="connsiteX16" fmla="*/ 1991904 w 11774995"/>
              <a:gd name="connsiteY16" fmla="*/ 6554215 h 6858000"/>
              <a:gd name="connsiteX17" fmla="*/ 1997152 w 11774995"/>
              <a:gd name="connsiteY17" fmla="*/ 6554215 h 6858000"/>
              <a:gd name="connsiteX18" fmla="*/ 2002401 w 11774995"/>
              <a:gd name="connsiteY18" fmla="*/ 6554215 h 6858000"/>
              <a:gd name="connsiteX19" fmla="*/ 2018146 w 11774995"/>
              <a:gd name="connsiteY19" fmla="*/ 6548967 h 6858000"/>
              <a:gd name="connsiteX20" fmla="*/ 2028642 w 11774995"/>
              <a:gd name="connsiteY20" fmla="*/ 6548967 h 6858000"/>
              <a:gd name="connsiteX21" fmla="*/ 2028642 w 11774995"/>
              <a:gd name="connsiteY21" fmla="*/ 6538471 h 6858000"/>
              <a:gd name="connsiteX22" fmla="*/ 2049635 w 11774995"/>
              <a:gd name="connsiteY22" fmla="*/ 6548967 h 6858000"/>
              <a:gd name="connsiteX23" fmla="*/ 2125735 w 11774995"/>
              <a:gd name="connsiteY23" fmla="*/ 6525350 h 6858000"/>
              <a:gd name="connsiteX24" fmla="*/ 2196587 w 11774995"/>
              <a:gd name="connsiteY24" fmla="*/ 6501733 h 6858000"/>
              <a:gd name="connsiteX25" fmla="*/ 7792594 w 11774995"/>
              <a:gd name="connsiteY25" fmla="*/ 6451700 h 6858000"/>
              <a:gd name="connsiteX26" fmla="*/ 7797842 w 11774995"/>
              <a:gd name="connsiteY26" fmla="*/ 6451700 h 6858000"/>
              <a:gd name="connsiteX27" fmla="*/ 7829332 w 11774995"/>
              <a:gd name="connsiteY27" fmla="*/ 6459572 h 6858000"/>
              <a:gd name="connsiteX28" fmla="*/ 7860821 w 11774995"/>
              <a:gd name="connsiteY28" fmla="*/ 6467444 h 6858000"/>
              <a:gd name="connsiteX29" fmla="*/ 7871318 w 11774995"/>
              <a:gd name="connsiteY29" fmla="*/ 6464820 h 6858000"/>
              <a:gd name="connsiteX30" fmla="*/ 7887063 w 11774995"/>
              <a:gd name="connsiteY30" fmla="*/ 6462196 h 6858000"/>
              <a:gd name="connsiteX31" fmla="*/ 7923801 w 11774995"/>
              <a:gd name="connsiteY31" fmla="*/ 6480565 h 6858000"/>
              <a:gd name="connsiteX32" fmla="*/ 7955290 w 11774995"/>
              <a:gd name="connsiteY32" fmla="*/ 6504182 h 6858000"/>
              <a:gd name="connsiteX33" fmla="*/ 8251818 w 11774995"/>
              <a:gd name="connsiteY33" fmla="*/ 6651134 h 6858000"/>
              <a:gd name="connsiteX34" fmla="*/ 8406806 w 11774995"/>
              <a:gd name="connsiteY34" fmla="*/ 6826295 h 6858000"/>
              <a:gd name="connsiteX35" fmla="*/ 8412681 w 11774995"/>
              <a:gd name="connsiteY35" fmla="*/ 6858000 h 6858000"/>
              <a:gd name="connsiteX36" fmla="*/ 7850325 w 11774995"/>
              <a:gd name="connsiteY36" fmla="*/ 6858000 h 6858000"/>
              <a:gd name="connsiteX37" fmla="*/ 7850325 w 11774995"/>
              <a:gd name="connsiteY37" fmla="*/ 6761348 h 6858000"/>
              <a:gd name="connsiteX38" fmla="*/ 7829332 w 11774995"/>
              <a:gd name="connsiteY38" fmla="*/ 6711489 h 6858000"/>
              <a:gd name="connsiteX39" fmla="*/ 7782097 w 11774995"/>
              <a:gd name="connsiteY39" fmla="*/ 6666879 h 6858000"/>
              <a:gd name="connsiteX40" fmla="*/ 7713870 w 11774995"/>
              <a:gd name="connsiteY40" fmla="*/ 6577658 h 6858000"/>
              <a:gd name="connsiteX41" fmla="*/ 7732238 w 11774995"/>
              <a:gd name="connsiteY41" fmla="*/ 6514679 h 6858000"/>
              <a:gd name="connsiteX42" fmla="*/ 7792594 w 11774995"/>
              <a:gd name="connsiteY42" fmla="*/ 6451700 h 6858000"/>
              <a:gd name="connsiteX43" fmla="*/ 6223634 w 11774995"/>
              <a:gd name="connsiteY43" fmla="*/ 6451700 h 6858000"/>
              <a:gd name="connsiteX44" fmla="*/ 6276115 w 11774995"/>
              <a:gd name="connsiteY44" fmla="*/ 6467445 h 6858000"/>
              <a:gd name="connsiteX45" fmla="*/ 6318103 w 11774995"/>
              <a:gd name="connsiteY45" fmla="*/ 6488438 h 6858000"/>
              <a:gd name="connsiteX46" fmla="*/ 6491297 w 11774995"/>
              <a:gd name="connsiteY46" fmla="*/ 6493686 h 6858000"/>
              <a:gd name="connsiteX47" fmla="*/ 6591012 w 11774995"/>
              <a:gd name="connsiteY47" fmla="*/ 6546169 h 6858000"/>
              <a:gd name="connsiteX48" fmla="*/ 6727468 w 11774995"/>
              <a:gd name="connsiteY48" fmla="*/ 6624893 h 6858000"/>
              <a:gd name="connsiteX49" fmla="*/ 6745837 w 11774995"/>
              <a:gd name="connsiteY49" fmla="*/ 6659007 h 6858000"/>
              <a:gd name="connsiteX50" fmla="*/ 6764207 w 11774995"/>
              <a:gd name="connsiteY50" fmla="*/ 6698369 h 6858000"/>
              <a:gd name="connsiteX51" fmla="*/ 6863924 w 11774995"/>
              <a:gd name="connsiteY51" fmla="*/ 6798086 h 6858000"/>
              <a:gd name="connsiteX52" fmla="*/ 6920414 w 11774995"/>
              <a:gd name="connsiteY52" fmla="*/ 6858000 h 6858000"/>
              <a:gd name="connsiteX53" fmla="*/ 3480543 w 11774995"/>
              <a:gd name="connsiteY53" fmla="*/ 6858000 h 6858000"/>
              <a:gd name="connsiteX54" fmla="*/ 3506831 w 11774995"/>
              <a:gd name="connsiteY54" fmla="*/ 6828182 h 6858000"/>
              <a:gd name="connsiteX55" fmla="*/ 3783187 w 11774995"/>
              <a:gd name="connsiteY55" fmla="*/ 6682624 h 6858000"/>
              <a:gd name="connsiteX56" fmla="*/ 3788435 w 11774995"/>
              <a:gd name="connsiteY56" fmla="*/ 6682624 h 6858000"/>
              <a:gd name="connsiteX57" fmla="*/ 3893401 w 11774995"/>
              <a:gd name="connsiteY57" fmla="*/ 6819079 h 6858000"/>
              <a:gd name="connsiteX58" fmla="*/ 3924889 w 11774995"/>
              <a:gd name="connsiteY58" fmla="*/ 6829576 h 6858000"/>
              <a:gd name="connsiteX59" fmla="*/ 3945882 w 11774995"/>
              <a:gd name="connsiteY59" fmla="*/ 6829576 h 6858000"/>
              <a:gd name="connsiteX60" fmla="*/ 4153189 w 11774995"/>
              <a:gd name="connsiteY60" fmla="*/ 6782341 h 6858000"/>
              <a:gd name="connsiteX61" fmla="*/ 4360496 w 11774995"/>
              <a:gd name="connsiteY61" fmla="*/ 6740355 h 6858000"/>
              <a:gd name="connsiteX62" fmla="*/ 4504825 w 11774995"/>
              <a:gd name="connsiteY62" fmla="*/ 6708866 h 6858000"/>
              <a:gd name="connsiteX63" fmla="*/ 4670144 w 11774995"/>
              <a:gd name="connsiteY63" fmla="*/ 6661631 h 6858000"/>
              <a:gd name="connsiteX64" fmla="*/ 5599089 w 11774995"/>
              <a:gd name="connsiteY64" fmla="*/ 6514679 h 6858000"/>
              <a:gd name="connsiteX65" fmla="*/ 5604337 w 11774995"/>
              <a:gd name="connsiteY65" fmla="*/ 6498934 h 6858000"/>
              <a:gd name="connsiteX66" fmla="*/ 5646322 w 11774995"/>
              <a:gd name="connsiteY66" fmla="*/ 6509431 h 6858000"/>
              <a:gd name="connsiteX67" fmla="*/ 5680437 w 11774995"/>
              <a:gd name="connsiteY67" fmla="*/ 6506807 h 6858000"/>
              <a:gd name="connsiteX68" fmla="*/ 5719800 w 11774995"/>
              <a:gd name="connsiteY68" fmla="*/ 6498934 h 6858000"/>
              <a:gd name="connsiteX69" fmla="*/ 6066184 w 11774995"/>
              <a:gd name="connsiteY69" fmla="*/ 6472693 h 6858000"/>
              <a:gd name="connsiteX70" fmla="*/ 6066184 w 11774995"/>
              <a:gd name="connsiteY70" fmla="*/ 6467445 h 6858000"/>
              <a:gd name="connsiteX71" fmla="*/ 6113420 w 11774995"/>
              <a:gd name="connsiteY71" fmla="*/ 6467445 h 6858000"/>
              <a:gd name="connsiteX72" fmla="*/ 6113420 w 11774995"/>
              <a:gd name="connsiteY72" fmla="*/ 6456948 h 6858000"/>
              <a:gd name="connsiteX73" fmla="*/ 6134414 w 11774995"/>
              <a:gd name="connsiteY73" fmla="*/ 6467445 h 6858000"/>
              <a:gd name="connsiteX74" fmla="*/ 6179022 w 11774995"/>
              <a:gd name="connsiteY74" fmla="*/ 6459572 h 6858000"/>
              <a:gd name="connsiteX75" fmla="*/ 6223634 w 11774995"/>
              <a:gd name="connsiteY75" fmla="*/ 6451700 h 6858000"/>
              <a:gd name="connsiteX76" fmla="*/ 26241 w 11774995"/>
              <a:gd name="connsiteY76" fmla="*/ 6451700 h 6858000"/>
              <a:gd name="connsiteX77" fmla="*/ 89220 w 11774995"/>
              <a:gd name="connsiteY77" fmla="*/ 6467444 h 6858000"/>
              <a:gd name="connsiteX78" fmla="*/ 110213 w 11774995"/>
              <a:gd name="connsiteY78" fmla="*/ 6462196 h 6858000"/>
              <a:gd name="connsiteX79" fmla="*/ 136454 w 11774995"/>
              <a:gd name="connsiteY79" fmla="*/ 6456948 h 6858000"/>
              <a:gd name="connsiteX80" fmla="*/ 283407 w 11774995"/>
              <a:gd name="connsiteY80" fmla="*/ 6535672 h 6858000"/>
              <a:gd name="connsiteX81" fmla="*/ 516955 w 11774995"/>
              <a:gd name="connsiteY81" fmla="*/ 6674751 h 6858000"/>
              <a:gd name="connsiteX82" fmla="*/ 663906 w 11774995"/>
              <a:gd name="connsiteY82" fmla="*/ 6824327 h 6858000"/>
              <a:gd name="connsiteX83" fmla="*/ 681960 w 11774995"/>
              <a:gd name="connsiteY83" fmla="*/ 6858000 h 6858000"/>
              <a:gd name="connsiteX84" fmla="*/ 10415 w 11774995"/>
              <a:gd name="connsiteY84" fmla="*/ 6858000 h 6858000"/>
              <a:gd name="connsiteX85" fmla="*/ 17057 w 11774995"/>
              <a:gd name="connsiteY85" fmla="*/ 6832856 h 6858000"/>
              <a:gd name="connsiteX86" fmla="*/ 26241 w 11774995"/>
              <a:gd name="connsiteY86" fmla="*/ 6724610 h 6858000"/>
              <a:gd name="connsiteX87" fmla="*/ 13120 w 11774995"/>
              <a:gd name="connsiteY87" fmla="*/ 6638013 h 6858000"/>
              <a:gd name="connsiteX88" fmla="*/ 0 w 11774995"/>
              <a:gd name="connsiteY88" fmla="*/ 6551417 h 6858000"/>
              <a:gd name="connsiteX89" fmla="*/ 26241 w 11774995"/>
              <a:gd name="connsiteY89" fmla="*/ 6451700 h 6858000"/>
              <a:gd name="connsiteX90" fmla="*/ 10896592 w 11774995"/>
              <a:gd name="connsiteY90" fmla="*/ 6148466 h 6858000"/>
              <a:gd name="connsiteX91" fmla="*/ 10896592 w 11774995"/>
              <a:gd name="connsiteY91" fmla="*/ 6164210 h 6858000"/>
              <a:gd name="connsiteX92" fmla="*/ 10904465 w 11774995"/>
              <a:gd name="connsiteY92" fmla="*/ 6166835 h 6858000"/>
              <a:gd name="connsiteX93" fmla="*/ 10917585 w 11774995"/>
              <a:gd name="connsiteY93" fmla="*/ 6153714 h 6858000"/>
              <a:gd name="connsiteX94" fmla="*/ 11012054 w 11774995"/>
              <a:gd name="connsiteY94" fmla="*/ 6185204 h 6858000"/>
              <a:gd name="connsiteX95" fmla="*/ 11038295 w 11774995"/>
              <a:gd name="connsiteY95" fmla="*/ 6153714 h 6858000"/>
              <a:gd name="connsiteX96" fmla="*/ 11059289 w 11774995"/>
              <a:gd name="connsiteY96" fmla="*/ 6153714 h 6858000"/>
              <a:gd name="connsiteX97" fmla="*/ 11117020 w 11774995"/>
              <a:gd name="connsiteY97" fmla="*/ 6185204 h 6858000"/>
              <a:gd name="connsiteX98" fmla="*/ 11106523 w 11774995"/>
              <a:gd name="connsiteY98" fmla="*/ 6185204 h 6858000"/>
              <a:gd name="connsiteX99" fmla="*/ 11119644 w 11774995"/>
              <a:gd name="connsiteY99" fmla="*/ 6229814 h 6858000"/>
              <a:gd name="connsiteX100" fmla="*/ 11166878 w 11774995"/>
              <a:gd name="connsiteY100" fmla="*/ 6258679 h 6858000"/>
              <a:gd name="connsiteX101" fmla="*/ 11216737 w 11774995"/>
              <a:gd name="connsiteY101" fmla="*/ 6295418 h 6858000"/>
              <a:gd name="connsiteX102" fmla="*/ 11235106 w 11774995"/>
              <a:gd name="connsiteY102" fmla="*/ 6345276 h 6858000"/>
              <a:gd name="connsiteX103" fmla="*/ 11242978 w 11774995"/>
              <a:gd name="connsiteY103" fmla="*/ 6389887 h 6858000"/>
              <a:gd name="connsiteX104" fmla="*/ 11271844 w 11774995"/>
              <a:gd name="connsiteY104" fmla="*/ 6429248 h 6858000"/>
              <a:gd name="connsiteX105" fmla="*/ 11295461 w 11774995"/>
              <a:gd name="connsiteY105" fmla="*/ 6473859 h 6858000"/>
              <a:gd name="connsiteX106" fmla="*/ 11183279 w 11774995"/>
              <a:gd name="connsiteY106" fmla="*/ 6769074 h 6858000"/>
              <a:gd name="connsiteX107" fmla="*/ 11125866 w 11774995"/>
              <a:gd name="connsiteY107" fmla="*/ 6858000 h 6858000"/>
              <a:gd name="connsiteX108" fmla="*/ 10406822 w 11774995"/>
              <a:gd name="connsiteY108" fmla="*/ 6858000 h 6858000"/>
              <a:gd name="connsiteX109" fmla="*/ 10408502 w 11774995"/>
              <a:gd name="connsiteY109" fmla="*/ 6854359 h 6858000"/>
              <a:gd name="connsiteX110" fmla="*/ 10413751 w 11774995"/>
              <a:gd name="connsiteY110" fmla="*/ 6835990 h 6858000"/>
              <a:gd name="connsiteX111" fmla="*/ 10408503 w 11774995"/>
              <a:gd name="connsiteY111" fmla="*/ 6830742 h 6858000"/>
              <a:gd name="connsiteX112" fmla="*/ 10287792 w 11774995"/>
              <a:gd name="connsiteY112" fmla="*/ 6814997 h 6858000"/>
              <a:gd name="connsiteX113" fmla="*/ 10445241 w 11774995"/>
              <a:gd name="connsiteY113" fmla="*/ 6710031 h 6858000"/>
              <a:gd name="connsiteX114" fmla="*/ 10534461 w 11774995"/>
              <a:gd name="connsiteY114" fmla="*/ 6463362 h 6858000"/>
              <a:gd name="connsiteX115" fmla="*/ 10602689 w 11774995"/>
              <a:gd name="connsiteY115" fmla="*/ 6253431 h 6858000"/>
              <a:gd name="connsiteX116" fmla="*/ 10613185 w 11774995"/>
              <a:gd name="connsiteY116" fmla="*/ 6263928 h 6858000"/>
              <a:gd name="connsiteX117" fmla="*/ 10621058 w 11774995"/>
              <a:gd name="connsiteY117" fmla="*/ 6248183 h 6858000"/>
              <a:gd name="connsiteX118" fmla="*/ 10634178 w 11774995"/>
              <a:gd name="connsiteY118" fmla="*/ 6232438 h 6858000"/>
              <a:gd name="connsiteX119" fmla="*/ 10634178 w 11774995"/>
              <a:gd name="connsiteY119" fmla="*/ 6263928 h 6858000"/>
              <a:gd name="connsiteX120" fmla="*/ 10723399 w 11774995"/>
              <a:gd name="connsiteY120" fmla="*/ 6214069 h 6858000"/>
              <a:gd name="connsiteX121" fmla="*/ 10802123 w 11774995"/>
              <a:gd name="connsiteY121" fmla="*/ 6164210 h 6858000"/>
              <a:gd name="connsiteX122" fmla="*/ 10838861 w 11774995"/>
              <a:gd name="connsiteY122" fmla="*/ 6179955 h 6858000"/>
              <a:gd name="connsiteX123" fmla="*/ 10862478 w 11774995"/>
              <a:gd name="connsiteY123" fmla="*/ 6164210 h 6858000"/>
              <a:gd name="connsiteX124" fmla="*/ 10896592 w 11774995"/>
              <a:gd name="connsiteY124" fmla="*/ 6148466 h 6858000"/>
              <a:gd name="connsiteX125" fmla="*/ 4525886 w 11774995"/>
              <a:gd name="connsiteY125" fmla="*/ 177943 h 6858000"/>
              <a:gd name="connsiteX126" fmla="*/ 4549504 w 11774995"/>
              <a:gd name="connsiteY126" fmla="*/ 180567 h 6858000"/>
              <a:gd name="connsiteX127" fmla="*/ 4580991 w 11774995"/>
              <a:gd name="connsiteY127" fmla="*/ 180567 h 6858000"/>
              <a:gd name="connsiteX128" fmla="*/ 4518013 w 11774995"/>
              <a:gd name="connsiteY128" fmla="*/ 185815 h 6858000"/>
              <a:gd name="connsiteX129" fmla="*/ 4502268 w 11774995"/>
              <a:gd name="connsiteY129" fmla="*/ 185815 h 6858000"/>
              <a:gd name="connsiteX130" fmla="*/ 4525886 w 11774995"/>
              <a:gd name="connsiteY130" fmla="*/ 177943 h 6858000"/>
              <a:gd name="connsiteX131" fmla="*/ 4830286 w 11774995"/>
              <a:gd name="connsiteY131" fmla="*/ 170070 h 6858000"/>
              <a:gd name="connsiteX132" fmla="*/ 4843406 w 11774995"/>
              <a:gd name="connsiteY132" fmla="*/ 175318 h 6858000"/>
              <a:gd name="connsiteX133" fmla="*/ 4822413 w 11774995"/>
              <a:gd name="connsiteY133" fmla="*/ 175318 h 6858000"/>
              <a:gd name="connsiteX134" fmla="*/ 4830286 w 11774995"/>
              <a:gd name="connsiteY134" fmla="*/ 170070 h 6858000"/>
              <a:gd name="connsiteX135" fmla="*/ 5473200 w 11774995"/>
              <a:gd name="connsiteY135" fmla="*/ 164822 h 6858000"/>
              <a:gd name="connsiteX136" fmla="*/ 5483696 w 11774995"/>
              <a:gd name="connsiteY136" fmla="*/ 175318 h 6858000"/>
              <a:gd name="connsiteX137" fmla="*/ 5462703 w 11774995"/>
              <a:gd name="connsiteY137" fmla="*/ 180567 h 6858000"/>
              <a:gd name="connsiteX138" fmla="*/ 5452206 w 11774995"/>
              <a:gd name="connsiteY138" fmla="*/ 180567 h 6858000"/>
              <a:gd name="connsiteX139" fmla="*/ 4822413 w 11774995"/>
              <a:gd name="connsiteY139" fmla="*/ 143829 h 6858000"/>
              <a:gd name="connsiteX140" fmla="*/ 4840782 w 11774995"/>
              <a:gd name="connsiteY140" fmla="*/ 149077 h 6858000"/>
              <a:gd name="connsiteX141" fmla="*/ 4869649 w 11774995"/>
              <a:gd name="connsiteY141" fmla="*/ 143829 h 6858000"/>
              <a:gd name="connsiteX142" fmla="*/ 4727944 w 11774995"/>
              <a:gd name="connsiteY142" fmla="*/ 107091 h 6858000"/>
              <a:gd name="connsiteX143" fmla="*/ 4701702 w 11774995"/>
              <a:gd name="connsiteY143" fmla="*/ 133332 h 6858000"/>
              <a:gd name="connsiteX144" fmla="*/ 4727944 w 11774995"/>
              <a:gd name="connsiteY144" fmla="*/ 107091 h 6858000"/>
              <a:gd name="connsiteX145" fmla="*/ 11096717 w 11774995"/>
              <a:gd name="connsiteY145" fmla="*/ 0 h 6858000"/>
              <a:gd name="connsiteX146" fmla="*/ 11151987 w 11774995"/>
              <a:gd name="connsiteY146" fmla="*/ 0 h 6858000"/>
              <a:gd name="connsiteX147" fmla="*/ 11156458 w 11774995"/>
              <a:gd name="connsiteY147" fmla="*/ 7855 h 6858000"/>
              <a:gd name="connsiteX148" fmla="*/ 11176795 w 11774995"/>
              <a:gd name="connsiteY148" fmla="*/ 36065 h 6858000"/>
              <a:gd name="connsiteX149" fmla="*/ 11226654 w 11774995"/>
              <a:gd name="connsiteY149" fmla="*/ 67554 h 6858000"/>
              <a:gd name="connsiteX150" fmla="*/ 11231902 w 11774995"/>
              <a:gd name="connsiteY150" fmla="*/ 51809 h 6858000"/>
              <a:gd name="connsiteX151" fmla="*/ 11315874 w 11774995"/>
              <a:gd name="connsiteY151" fmla="*/ 156775 h 6858000"/>
              <a:gd name="connsiteX152" fmla="*/ 11321122 w 11774995"/>
              <a:gd name="connsiteY152" fmla="*/ 162023 h 6858000"/>
              <a:gd name="connsiteX153" fmla="*/ 11347364 w 11774995"/>
              <a:gd name="connsiteY153" fmla="*/ 183016 h 6858000"/>
              <a:gd name="connsiteX154" fmla="*/ 11363109 w 11774995"/>
              <a:gd name="connsiteY154" fmla="*/ 177768 h 6858000"/>
              <a:gd name="connsiteX155" fmla="*/ 11363109 w 11774995"/>
              <a:gd name="connsiteY155" fmla="*/ 141030 h 6858000"/>
              <a:gd name="connsiteX156" fmla="*/ 11373605 w 11774995"/>
              <a:gd name="connsiteY156" fmla="*/ 25568 h 6858000"/>
              <a:gd name="connsiteX157" fmla="*/ 11376276 w 11774995"/>
              <a:gd name="connsiteY157" fmla="*/ 0 h 6858000"/>
              <a:gd name="connsiteX158" fmla="*/ 11774995 w 11774995"/>
              <a:gd name="connsiteY158" fmla="*/ 0 h 6858000"/>
              <a:gd name="connsiteX159" fmla="*/ 11774995 w 11774995"/>
              <a:gd name="connsiteY159" fmla="*/ 818027 h 6858000"/>
              <a:gd name="connsiteX160" fmla="*/ 11740985 w 11774995"/>
              <a:gd name="connsiteY160" fmla="*/ 807561 h 6858000"/>
              <a:gd name="connsiteX161" fmla="*/ 11696374 w 11774995"/>
              <a:gd name="connsiteY161" fmla="*/ 833803 h 6858000"/>
              <a:gd name="connsiteX162" fmla="*/ 11667509 w 11774995"/>
              <a:gd name="connsiteY162" fmla="*/ 860044 h 6858000"/>
              <a:gd name="connsiteX163" fmla="*/ 11659636 w 11774995"/>
              <a:gd name="connsiteY163" fmla="*/ 841675 h 6858000"/>
              <a:gd name="connsiteX164" fmla="*/ 11646516 w 11774995"/>
              <a:gd name="connsiteY164" fmla="*/ 828554 h 6858000"/>
              <a:gd name="connsiteX165" fmla="*/ 11641267 w 11774995"/>
              <a:gd name="connsiteY165" fmla="*/ 828554 h 6858000"/>
              <a:gd name="connsiteX166" fmla="*/ 11615026 w 11774995"/>
              <a:gd name="connsiteY166" fmla="*/ 860044 h 6858000"/>
              <a:gd name="connsiteX167" fmla="*/ 11604530 w 11774995"/>
              <a:gd name="connsiteY167" fmla="*/ 860044 h 6858000"/>
              <a:gd name="connsiteX168" fmla="*/ 11599281 w 11774995"/>
              <a:gd name="connsiteY168" fmla="*/ 844299 h 6858000"/>
              <a:gd name="connsiteX169" fmla="*/ 11538926 w 11774995"/>
              <a:gd name="connsiteY169" fmla="*/ 789192 h 6858000"/>
              <a:gd name="connsiteX170" fmla="*/ 11478571 w 11774995"/>
              <a:gd name="connsiteY170" fmla="*/ 728837 h 6858000"/>
              <a:gd name="connsiteX171" fmla="*/ 11410343 w 11774995"/>
              <a:gd name="connsiteY171" fmla="*/ 584509 h 6858000"/>
              <a:gd name="connsiteX172" fmla="*/ 11321122 w 11774995"/>
              <a:gd name="connsiteY172" fmla="*/ 466423 h 6858000"/>
              <a:gd name="connsiteX173" fmla="*/ 11321122 w 11774995"/>
              <a:gd name="connsiteY173" fmla="*/ 398196 h 6858000"/>
              <a:gd name="connsiteX174" fmla="*/ 11166298 w 11774995"/>
              <a:gd name="connsiteY174" fmla="*/ 156775 h 6858000"/>
              <a:gd name="connsiteX175" fmla="*/ 11101351 w 11774995"/>
              <a:gd name="connsiteY175" fmla="*/ 16384 h 6858000"/>
              <a:gd name="connsiteX176" fmla="*/ 4889570 w 11774995"/>
              <a:gd name="connsiteY176" fmla="*/ 0 h 6858000"/>
              <a:gd name="connsiteX177" fmla="*/ 5806621 w 11774995"/>
              <a:gd name="connsiteY177" fmla="*/ 0 h 6858000"/>
              <a:gd name="connsiteX178" fmla="*/ 5782356 w 11774995"/>
              <a:gd name="connsiteY178" fmla="*/ 20002 h 6858000"/>
              <a:gd name="connsiteX179" fmla="*/ 5688379 w 11774995"/>
              <a:gd name="connsiteY179" fmla="*/ 75601 h 6858000"/>
              <a:gd name="connsiteX180" fmla="*/ 5601783 w 11774995"/>
              <a:gd name="connsiteY180" fmla="*/ 125460 h 6858000"/>
              <a:gd name="connsiteX181" fmla="*/ 5494194 w 11774995"/>
              <a:gd name="connsiteY181" fmla="*/ 164822 h 6858000"/>
              <a:gd name="connsiteX182" fmla="*/ 5488942 w 11774995"/>
              <a:gd name="connsiteY182" fmla="*/ 164822 h 6858000"/>
              <a:gd name="connsiteX183" fmla="*/ 5509936 w 11774995"/>
              <a:gd name="connsiteY183" fmla="*/ 151701 h 6858000"/>
              <a:gd name="connsiteX184" fmla="*/ 5530929 w 11774995"/>
              <a:gd name="connsiteY184" fmla="*/ 133332 h 6858000"/>
              <a:gd name="connsiteX185" fmla="*/ 5504690 w 11774995"/>
              <a:gd name="connsiteY185" fmla="*/ 133332 h 6858000"/>
              <a:gd name="connsiteX186" fmla="*/ 5446958 w 11774995"/>
              <a:gd name="connsiteY186" fmla="*/ 154325 h 6858000"/>
              <a:gd name="connsiteX187" fmla="*/ 5368234 w 11774995"/>
              <a:gd name="connsiteY187" fmla="*/ 170070 h 6858000"/>
              <a:gd name="connsiteX188" fmla="*/ 5347241 w 11774995"/>
              <a:gd name="connsiteY188" fmla="*/ 164822 h 6858000"/>
              <a:gd name="connsiteX189" fmla="*/ 5331495 w 11774995"/>
              <a:gd name="connsiteY189" fmla="*/ 154325 h 6858000"/>
              <a:gd name="connsiteX190" fmla="*/ 4780425 w 11774995"/>
              <a:gd name="connsiteY190" fmla="*/ 217305 h 6858000"/>
              <a:gd name="connsiteX191" fmla="*/ 4759435 w 11774995"/>
              <a:gd name="connsiteY191" fmla="*/ 212056 h 6858000"/>
              <a:gd name="connsiteX192" fmla="*/ 4670211 w 11774995"/>
              <a:gd name="connsiteY192" fmla="*/ 206808 h 6858000"/>
              <a:gd name="connsiteX193" fmla="*/ 4664963 w 11774995"/>
              <a:gd name="connsiteY193" fmla="*/ 201560 h 6858000"/>
              <a:gd name="connsiteX194" fmla="*/ 4964118 w 11774995"/>
              <a:gd name="connsiteY194" fmla="*/ 154325 h 6858000"/>
              <a:gd name="connsiteX195" fmla="*/ 4922130 w 11774995"/>
              <a:gd name="connsiteY195" fmla="*/ 138580 h 6858000"/>
              <a:gd name="connsiteX196" fmla="*/ 4922130 w 11774995"/>
              <a:gd name="connsiteY196" fmla="*/ 143829 h 6858000"/>
              <a:gd name="connsiteX197" fmla="*/ 4890642 w 11774995"/>
              <a:gd name="connsiteY197" fmla="*/ 154325 h 6858000"/>
              <a:gd name="connsiteX198" fmla="*/ 4853903 w 11774995"/>
              <a:gd name="connsiteY198" fmla="*/ 164822 h 6858000"/>
              <a:gd name="connsiteX199" fmla="*/ 4801419 w 11774995"/>
              <a:gd name="connsiteY199" fmla="*/ 159574 h 6858000"/>
              <a:gd name="connsiteX200" fmla="*/ 4790922 w 11774995"/>
              <a:gd name="connsiteY200" fmla="*/ 154325 h 6858000"/>
              <a:gd name="connsiteX201" fmla="*/ 4704326 w 11774995"/>
              <a:gd name="connsiteY201" fmla="*/ 170070 h 6858000"/>
              <a:gd name="connsiteX202" fmla="*/ 4607233 w 11774995"/>
              <a:gd name="connsiteY202" fmla="*/ 180567 h 6858000"/>
              <a:gd name="connsiteX203" fmla="*/ 4599361 w 11774995"/>
              <a:gd name="connsiteY203" fmla="*/ 177943 h 6858000"/>
              <a:gd name="connsiteX204" fmla="*/ 4596739 w 11774995"/>
              <a:gd name="connsiteY204" fmla="*/ 170070 h 6858000"/>
              <a:gd name="connsiteX205" fmla="*/ 4628227 w 11774995"/>
              <a:gd name="connsiteY205" fmla="*/ 170070 h 6858000"/>
              <a:gd name="connsiteX206" fmla="*/ 4604609 w 11774995"/>
              <a:gd name="connsiteY206" fmla="*/ 164822 h 6858000"/>
              <a:gd name="connsiteX207" fmla="*/ 4580991 w 11774995"/>
              <a:gd name="connsiteY207" fmla="*/ 154325 h 6858000"/>
              <a:gd name="connsiteX208" fmla="*/ 4633475 w 11774995"/>
              <a:gd name="connsiteY208" fmla="*/ 141205 h 6858000"/>
              <a:gd name="connsiteX209" fmla="*/ 4685957 w 11774995"/>
              <a:gd name="connsiteY209" fmla="*/ 133332 h 6858000"/>
              <a:gd name="connsiteX210" fmla="*/ 4675463 w 11774995"/>
              <a:gd name="connsiteY210" fmla="*/ 143829 h 6858000"/>
              <a:gd name="connsiteX211" fmla="*/ 4696456 w 11774995"/>
              <a:gd name="connsiteY211" fmla="*/ 149077 h 6858000"/>
              <a:gd name="connsiteX212" fmla="*/ 4751562 w 11774995"/>
              <a:gd name="connsiteY212" fmla="*/ 138580 h 6858000"/>
              <a:gd name="connsiteX213" fmla="*/ 4785674 w 11774995"/>
              <a:gd name="connsiteY213" fmla="*/ 117588 h 6858000"/>
              <a:gd name="connsiteX214" fmla="*/ 4785674 w 11774995"/>
              <a:gd name="connsiteY214" fmla="*/ 112339 h 6858000"/>
              <a:gd name="connsiteX215" fmla="*/ 4762059 w 11774995"/>
              <a:gd name="connsiteY215" fmla="*/ 117588 h 6858000"/>
              <a:gd name="connsiteX216" fmla="*/ 4743689 w 11774995"/>
              <a:gd name="connsiteY216" fmla="*/ 128084 h 6858000"/>
              <a:gd name="connsiteX217" fmla="*/ 4738441 w 11774995"/>
              <a:gd name="connsiteY217" fmla="*/ 128084 h 6858000"/>
              <a:gd name="connsiteX218" fmla="*/ 4743689 w 11774995"/>
              <a:gd name="connsiteY218" fmla="*/ 96595 h 6858000"/>
              <a:gd name="connsiteX219" fmla="*/ 4885394 w 11774995"/>
              <a:gd name="connsiteY219" fmla="*/ 2125 h 6858000"/>
              <a:gd name="connsiteX220" fmla="*/ 3112730 w 11774995"/>
              <a:gd name="connsiteY220" fmla="*/ 0 h 6858000"/>
              <a:gd name="connsiteX221" fmla="*/ 4053403 w 11774995"/>
              <a:gd name="connsiteY221" fmla="*/ 0 h 6858000"/>
              <a:gd name="connsiteX222" fmla="*/ 4032365 w 11774995"/>
              <a:gd name="connsiteY222" fmla="*/ 20320 h 6858000"/>
              <a:gd name="connsiteX223" fmla="*/ 3654488 w 11774995"/>
              <a:gd name="connsiteY223" fmla="*/ 382450 h 6858000"/>
              <a:gd name="connsiteX224" fmla="*/ 3554770 w 11774995"/>
              <a:gd name="connsiteY224" fmla="*/ 437558 h 6858000"/>
              <a:gd name="connsiteX225" fmla="*/ 3428811 w 11774995"/>
              <a:gd name="connsiteY225" fmla="*/ 482168 h 6858000"/>
              <a:gd name="connsiteX226" fmla="*/ 3371080 w 11774995"/>
              <a:gd name="connsiteY226" fmla="*/ 469047 h 6858000"/>
              <a:gd name="connsiteX227" fmla="*/ 3329093 w 11774995"/>
              <a:gd name="connsiteY227" fmla="*/ 432310 h 6858000"/>
              <a:gd name="connsiteX228" fmla="*/ 3287108 w 11774995"/>
              <a:gd name="connsiteY228" fmla="*/ 387699 h 6858000"/>
              <a:gd name="connsiteX229" fmla="*/ 3234625 w 11774995"/>
              <a:gd name="connsiteY229" fmla="*/ 358833 h 6858000"/>
              <a:gd name="connsiteX230" fmla="*/ 3187390 w 11774995"/>
              <a:gd name="connsiteY230" fmla="*/ 327344 h 6858000"/>
              <a:gd name="connsiteX231" fmla="*/ 3166398 w 11774995"/>
              <a:gd name="connsiteY231" fmla="*/ 245995 h 6858000"/>
              <a:gd name="connsiteX232" fmla="*/ 3161149 w 11774995"/>
              <a:gd name="connsiteY232" fmla="*/ 104292 h 6858000"/>
              <a:gd name="connsiteX233" fmla="*/ 3132284 w 11774995"/>
              <a:gd name="connsiteY233" fmla="*/ 67554 h 6858000"/>
              <a:gd name="connsiteX234" fmla="*/ 3108667 w 11774995"/>
              <a:gd name="connsiteY234" fmla="*/ 36065 h 6858000"/>
              <a:gd name="connsiteX235" fmla="*/ 3108667 w 11774995"/>
              <a:gd name="connsiteY235" fmla="*/ 203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774995" h="6858000">
                <a:moveTo>
                  <a:pt x="2196587" y="6501733"/>
                </a:moveTo>
                <a:cubicBezTo>
                  <a:pt x="2214081" y="6501733"/>
                  <a:pt x="2240322" y="6519227"/>
                  <a:pt x="2275311" y="6554215"/>
                </a:cubicBezTo>
                <a:lnTo>
                  <a:pt x="2280559" y="6554215"/>
                </a:lnTo>
                <a:lnTo>
                  <a:pt x="2301551" y="6548967"/>
                </a:lnTo>
                <a:cubicBezTo>
                  <a:pt x="2343538" y="6548967"/>
                  <a:pt x="2407393" y="6569085"/>
                  <a:pt x="2493114" y="6609322"/>
                </a:cubicBezTo>
                <a:cubicBezTo>
                  <a:pt x="2578835" y="6649559"/>
                  <a:pt x="2635691" y="6685423"/>
                  <a:pt x="2663683" y="6716912"/>
                </a:cubicBezTo>
                <a:cubicBezTo>
                  <a:pt x="2677679" y="6737905"/>
                  <a:pt x="2684675" y="6778142"/>
                  <a:pt x="2684675" y="6837622"/>
                </a:cubicBezTo>
                <a:lnTo>
                  <a:pt x="2683352" y="6858000"/>
                </a:lnTo>
                <a:lnTo>
                  <a:pt x="2053100" y="6858000"/>
                </a:lnTo>
                <a:lnTo>
                  <a:pt x="2031266" y="6837623"/>
                </a:lnTo>
                <a:cubicBezTo>
                  <a:pt x="2017271" y="6823627"/>
                  <a:pt x="2002401" y="6807882"/>
                  <a:pt x="1986655" y="6790388"/>
                </a:cubicBezTo>
                <a:cubicBezTo>
                  <a:pt x="1955166" y="6755399"/>
                  <a:pt x="1927176" y="6729158"/>
                  <a:pt x="1902683" y="6711664"/>
                </a:cubicBezTo>
                <a:lnTo>
                  <a:pt x="1902683" y="6680174"/>
                </a:lnTo>
                <a:cubicBezTo>
                  <a:pt x="1902683" y="6655682"/>
                  <a:pt x="1907057" y="6629441"/>
                  <a:pt x="1915804" y="6601450"/>
                </a:cubicBezTo>
                <a:cubicBezTo>
                  <a:pt x="1924551" y="6573459"/>
                  <a:pt x="1939421" y="6559464"/>
                  <a:pt x="1960413" y="6559464"/>
                </a:cubicBezTo>
                <a:cubicBezTo>
                  <a:pt x="1953417" y="6552466"/>
                  <a:pt x="1955166" y="6545468"/>
                  <a:pt x="1965663" y="6538471"/>
                </a:cubicBezTo>
                <a:cubicBezTo>
                  <a:pt x="1976159" y="6548967"/>
                  <a:pt x="1984907" y="6554215"/>
                  <a:pt x="1991904" y="6554215"/>
                </a:cubicBezTo>
                <a:lnTo>
                  <a:pt x="1997152" y="6554215"/>
                </a:lnTo>
                <a:lnTo>
                  <a:pt x="2002401" y="6554215"/>
                </a:lnTo>
                <a:lnTo>
                  <a:pt x="2018146" y="6548967"/>
                </a:lnTo>
                <a:lnTo>
                  <a:pt x="2028642" y="6548967"/>
                </a:lnTo>
                <a:lnTo>
                  <a:pt x="2028642" y="6538471"/>
                </a:lnTo>
                <a:cubicBezTo>
                  <a:pt x="2032140" y="6545468"/>
                  <a:pt x="2039137" y="6548967"/>
                  <a:pt x="2049635" y="6548967"/>
                </a:cubicBezTo>
                <a:cubicBezTo>
                  <a:pt x="2067129" y="6548967"/>
                  <a:pt x="2092495" y="6541095"/>
                  <a:pt x="2125735" y="6525350"/>
                </a:cubicBezTo>
                <a:cubicBezTo>
                  <a:pt x="2158974" y="6509605"/>
                  <a:pt x="2182591" y="6501733"/>
                  <a:pt x="2196587" y="6501733"/>
                </a:cubicBezTo>
                <a:close/>
                <a:moveTo>
                  <a:pt x="7792594" y="6451700"/>
                </a:moveTo>
                <a:lnTo>
                  <a:pt x="7797842" y="6451700"/>
                </a:lnTo>
                <a:cubicBezTo>
                  <a:pt x="7808338" y="6451700"/>
                  <a:pt x="7818835" y="6454324"/>
                  <a:pt x="7829332" y="6459572"/>
                </a:cubicBezTo>
                <a:cubicBezTo>
                  <a:pt x="7839828" y="6464820"/>
                  <a:pt x="7850325" y="6467444"/>
                  <a:pt x="7860821" y="6467444"/>
                </a:cubicBezTo>
                <a:cubicBezTo>
                  <a:pt x="7864320" y="6467444"/>
                  <a:pt x="7867819" y="6466570"/>
                  <a:pt x="7871318" y="6464820"/>
                </a:cubicBezTo>
                <a:cubicBezTo>
                  <a:pt x="7874817" y="6463071"/>
                  <a:pt x="7880065" y="6462196"/>
                  <a:pt x="7887063" y="6462196"/>
                </a:cubicBezTo>
                <a:cubicBezTo>
                  <a:pt x="7901058" y="6462196"/>
                  <a:pt x="7913304" y="6468319"/>
                  <a:pt x="7923801" y="6480565"/>
                </a:cubicBezTo>
                <a:cubicBezTo>
                  <a:pt x="7934297" y="6492811"/>
                  <a:pt x="7944794" y="6500683"/>
                  <a:pt x="7955290" y="6504182"/>
                </a:cubicBezTo>
                <a:cubicBezTo>
                  <a:pt x="8042761" y="6521677"/>
                  <a:pt x="8141604" y="6570661"/>
                  <a:pt x="8251818" y="6651134"/>
                </a:cubicBezTo>
                <a:cubicBezTo>
                  <a:pt x="8334479" y="6711490"/>
                  <a:pt x="8386141" y="6769877"/>
                  <a:pt x="8406806" y="6826295"/>
                </a:cubicBezTo>
                <a:lnTo>
                  <a:pt x="8412681" y="6858000"/>
                </a:lnTo>
                <a:lnTo>
                  <a:pt x="7850325" y="6858000"/>
                </a:lnTo>
                <a:lnTo>
                  <a:pt x="7850325" y="6761348"/>
                </a:lnTo>
                <a:cubicBezTo>
                  <a:pt x="7850325" y="6743854"/>
                  <a:pt x="7843327" y="6727234"/>
                  <a:pt x="7829332" y="6711489"/>
                </a:cubicBezTo>
                <a:cubicBezTo>
                  <a:pt x="7815336" y="6695745"/>
                  <a:pt x="7799592" y="6680874"/>
                  <a:pt x="7782097" y="6666879"/>
                </a:cubicBezTo>
                <a:cubicBezTo>
                  <a:pt x="7736612" y="6635389"/>
                  <a:pt x="7713870" y="6605649"/>
                  <a:pt x="7713870" y="6577658"/>
                </a:cubicBezTo>
                <a:cubicBezTo>
                  <a:pt x="7713870" y="6553166"/>
                  <a:pt x="7719992" y="6532173"/>
                  <a:pt x="7732238" y="6514679"/>
                </a:cubicBezTo>
                <a:cubicBezTo>
                  <a:pt x="7744485" y="6497185"/>
                  <a:pt x="7764603" y="6476192"/>
                  <a:pt x="7792594" y="6451700"/>
                </a:cubicBezTo>
                <a:close/>
                <a:moveTo>
                  <a:pt x="6223634" y="6451700"/>
                </a:moveTo>
                <a:cubicBezTo>
                  <a:pt x="6241129" y="6451700"/>
                  <a:pt x="6258622" y="6456948"/>
                  <a:pt x="6276115" y="6467445"/>
                </a:cubicBezTo>
                <a:cubicBezTo>
                  <a:pt x="6293611" y="6477941"/>
                  <a:pt x="6307606" y="6484939"/>
                  <a:pt x="6318103" y="6488438"/>
                </a:cubicBezTo>
                <a:cubicBezTo>
                  <a:pt x="6349593" y="6491937"/>
                  <a:pt x="6407323" y="6493686"/>
                  <a:pt x="6491297" y="6493686"/>
                </a:cubicBezTo>
                <a:cubicBezTo>
                  <a:pt x="6494796" y="6507682"/>
                  <a:pt x="6528034" y="6525176"/>
                  <a:pt x="6591012" y="6546169"/>
                </a:cubicBezTo>
                <a:cubicBezTo>
                  <a:pt x="6660989" y="6574160"/>
                  <a:pt x="6706474" y="6600401"/>
                  <a:pt x="6727468" y="6624893"/>
                </a:cubicBezTo>
                <a:cubicBezTo>
                  <a:pt x="6734467" y="6631891"/>
                  <a:pt x="6740589" y="6643262"/>
                  <a:pt x="6745837" y="6659007"/>
                </a:cubicBezTo>
                <a:cubicBezTo>
                  <a:pt x="6751086" y="6674752"/>
                  <a:pt x="6757208" y="6687872"/>
                  <a:pt x="6764207" y="6698369"/>
                </a:cubicBezTo>
                <a:cubicBezTo>
                  <a:pt x="6795697" y="6733357"/>
                  <a:pt x="6828936" y="6766597"/>
                  <a:pt x="6863924" y="6798086"/>
                </a:cubicBezTo>
                <a:lnTo>
                  <a:pt x="6920414" y="6858000"/>
                </a:lnTo>
                <a:lnTo>
                  <a:pt x="3480543" y="6858000"/>
                </a:lnTo>
                <a:lnTo>
                  <a:pt x="3506831" y="6828182"/>
                </a:lnTo>
                <a:cubicBezTo>
                  <a:pt x="3562048" y="6774879"/>
                  <a:pt x="3654166" y="6726360"/>
                  <a:pt x="3783187" y="6682624"/>
                </a:cubicBezTo>
                <a:lnTo>
                  <a:pt x="3788435" y="6682624"/>
                </a:lnTo>
                <a:cubicBezTo>
                  <a:pt x="3826922" y="6682624"/>
                  <a:pt x="3861911" y="6728109"/>
                  <a:pt x="3893401" y="6819079"/>
                </a:cubicBezTo>
                <a:cubicBezTo>
                  <a:pt x="3896899" y="6826077"/>
                  <a:pt x="3907396" y="6829576"/>
                  <a:pt x="3924889" y="6829576"/>
                </a:cubicBezTo>
                <a:lnTo>
                  <a:pt x="3945882" y="6829576"/>
                </a:lnTo>
                <a:cubicBezTo>
                  <a:pt x="4001865" y="6815580"/>
                  <a:pt x="4070965" y="6799836"/>
                  <a:pt x="4153189" y="6782341"/>
                </a:cubicBezTo>
                <a:cubicBezTo>
                  <a:pt x="4235413" y="6764847"/>
                  <a:pt x="4304514" y="6750852"/>
                  <a:pt x="4360496" y="6740355"/>
                </a:cubicBezTo>
                <a:cubicBezTo>
                  <a:pt x="4384988" y="6733357"/>
                  <a:pt x="4433097" y="6722861"/>
                  <a:pt x="4504825" y="6708866"/>
                </a:cubicBezTo>
                <a:cubicBezTo>
                  <a:pt x="4576549" y="6694870"/>
                  <a:pt x="4631658" y="6679125"/>
                  <a:pt x="4670144" y="6661631"/>
                </a:cubicBezTo>
                <a:cubicBezTo>
                  <a:pt x="5006035" y="6595153"/>
                  <a:pt x="5315683" y="6546169"/>
                  <a:pt x="5599089" y="6514679"/>
                </a:cubicBezTo>
                <a:lnTo>
                  <a:pt x="5604337" y="6498934"/>
                </a:lnTo>
                <a:cubicBezTo>
                  <a:pt x="5611336" y="6505932"/>
                  <a:pt x="5625331" y="6509431"/>
                  <a:pt x="5646322" y="6509431"/>
                </a:cubicBezTo>
                <a:cubicBezTo>
                  <a:pt x="5663818" y="6509431"/>
                  <a:pt x="5675188" y="6508556"/>
                  <a:pt x="5680437" y="6506807"/>
                </a:cubicBezTo>
                <a:cubicBezTo>
                  <a:pt x="5685685" y="6505057"/>
                  <a:pt x="5698806" y="6502433"/>
                  <a:pt x="5719800" y="6498934"/>
                </a:cubicBezTo>
                <a:lnTo>
                  <a:pt x="6066184" y="6472693"/>
                </a:lnTo>
                <a:lnTo>
                  <a:pt x="6066184" y="6467445"/>
                </a:lnTo>
                <a:lnTo>
                  <a:pt x="6113420" y="6467445"/>
                </a:lnTo>
                <a:lnTo>
                  <a:pt x="6113420" y="6456948"/>
                </a:lnTo>
                <a:cubicBezTo>
                  <a:pt x="6120418" y="6463946"/>
                  <a:pt x="6127415" y="6467445"/>
                  <a:pt x="6134414" y="6467445"/>
                </a:cubicBezTo>
                <a:cubicBezTo>
                  <a:pt x="6148408" y="6467445"/>
                  <a:pt x="6163277" y="6464821"/>
                  <a:pt x="6179022" y="6459572"/>
                </a:cubicBezTo>
                <a:cubicBezTo>
                  <a:pt x="6194767" y="6454324"/>
                  <a:pt x="6209639" y="6451700"/>
                  <a:pt x="6223634" y="6451700"/>
                </a:cubicBezTo>
                <a:close/>
                <a:moveTo>
                  <a:pt x="26241" y="6451700"/>
                </a:moveTo>
                <a:cubicBezTo>
                  <a:pt x="57730" y="6462196"/>
                  <a:pt x="78724" y="6467444"/>
                  <a:pt x="89220" y="6467444"/>
                </a:cubicBezTo>
                <a:cubicBezTo>
                  <a:pt x="96217" y="6467444"/>
                  <a:pt x="103215" y="6465695"/>
                  <a:pt x="110213" y="6462196"/>
                </a:cubicBezTo>
                <a:cubicBezTo>
                  <a:pt x="117210" y="6458697"/>
                  <a:pt x="125958" y="6456948"/>
                  <a:pt x="136454" y="6456948"/>
                </a:cubicBezTo>
                <a:cubicBezTo>
                  <a:pt x="192437" y="6491937"/>
                  <a:pt x="241420" y="6518178"/>
                  <a:pt x="283407" y="6535672"/>
                </a:cubicBezTo>
                <a:cubicBezTo>
                  <a:pt x="384873" y="6591654"/>
                  <a:pt x="462723" y="6638013"/>
                  <a:pt x="516955" y="6674751"/>
                </a:cubicBezTo>
                <a:cubicBezTo>
                  <a:pt x="571187" y="6711489"/>
                  <a:pt x="620171" y="6761348"/>
                  <a:pt x="663906" y="6824327"/>
                </a:cubicBezTo>
                <a:lnTo>
                  <a:pt x="681960" y="6858000"/>
                </a:lnTo>
                <a:lnTo>
                  <a:pt x="10415" y="6858000"/>
                </a:lnTo>
                <a:lnTo>
                  <a:pt x="17057" y="6832856"/>
                </a:lnTo>
                <a:cubicBezTo>
                  <a:pt x="23180" y="6797430"/>
                  <a:pt x="26241" y="6761348"/>
                  <a:pt x="26241" y="6724610"/>
                </a:cubicBezTo>
                <a:cubicBezTo>
                  <a:pt x="26241" y="6703617"/>
                  <a:pt x="21868" y="6674751"/>
                  <a:pt x="13120" y="6638013"/>
                </a:cubicBezTo>
                <a:cubicBezTo>
                  <a:pt x="4373" y="6601276"/>
                  <a:pt x="0" y="6572410"/>
                  <a:pt x="0" y="6551417"/>
                </a:cubicBezTo>
                <a:cubicBezTo>
                  <a:pt x="0" y="6509430"/>
                  <a:pt x="8747" y="6476191"/>
                  <a:pt x="26241" y="6451700"/>
                </a:cubicBezTo>
                <a:close/>
                <a:moveTo>
                  <a:pt x="10896592" y="6148466"/>
                </a:moveTo>
                <a:lnTo>
                  <a:pt x="10896592" y="6164210"/>
                </a:lnTo>
                <a:cubicBezTo>
                  <a:pt x="10896592" y="6164210"/>
                  <a:pt x="10899216" y="6165085"/>
                  <a:pt x="10904465" y="6166835"/>
                </a:cubicBezTo>
                <a:cubicBezTo>
                  <a:pt x="10909713" y="6168584"/>
                  <a:pt x="10914086" y="6164210"/>
                  <a:pt x="10917585" y="6153714"/>
                </a:cubicBezTo>
                <a:cubicBezTo>
                  <a:pt x="10931581" y="6174707"/>
                  <a:pt x="10963071" y="6185204"/>
                  <a:pt x="11012054" y="6185204"/>
                </a:cubicBezTo>
                <a:cubicBezTo>
                  <a:pt x="11029548" y="6185204"/>
                  <a:pt x="11038295" y="6174707"/>
                  <a:pt x="11038295" y="6153714"/>
                </a:cubicBezTo>
                <a:lnTo>
                  <a:pt x="11059289" y="6153714"/>
                </a:lnTo>
                <a:cubicBezTo>
                  <a:pt x="11097776" y="6153714"/>
                  <a:pt x="11117020" y="6164210"/>
                  <a:pt x="11117020" y="6185204"/>
                </a:cubicBezTo>
                <a:lnTo>
                  <a:pt x="11106523" y="6185204"/>
                </a:lnTo>
                <a:cubicBezTo>
                  <a:pt x="11106523" y="6206197"/>
                  <a:pt x="11110897" y="6221067"/>
                  <a:pt x="11119644" y="6229814"/>
                </a:cubicBezTo>
                <a:cubicBezTo>
                  <a:pt x="11128391" y="6238561"/>
                  <a:pt x="11144136" y="6248183"/>
                  <a:pt x="11166878" y="6258679"/>
                </a:cubicBezTo>
                <a:cubicBezTo>
                  <a:pt x="11189621" y="6269176"/>
                  <a:pt x="11206241" y="6281422"/>
                  <a:pt x="11216737" y="6295418"/>
                </a:cubicBezTo>
                <a:cubicBezTo>
                  <a:pt x="11227233" y="6312912"/>
                  <a:pt x="11233357" y="6329531"/>
                  <a:pt x="11235106" y="6345276"/>
                </a:cubicBezTo>
                <a:cubicBezTo>
                  <a:pt x="11236855" y="6361021"/>
                  <a:pt x="11239479" y="6375891"/>
                  <a:pt x="11242978" y="6389887"/>
                </a:cubicBezTo>
                <a:cubicBezTo>
                  <a:pt x="11246477" y="6403882"/>
                  <a:pt x="11256099" y="6417003"/>
                  <a:pt x="11271844" y="6429248"/>
                </a:cubicBezTo>
                <a:cubicBezTo>
                  <a:pt x="11287589" y="6441494"/>
                  <a:pt x="11295461" y="6456364"/>
                  <a:pt x="11295461" y="6473859"/>
                </a:cubicBezTo>
                <a:cubicBezTo>
                  <a:pt x="11295461" y="6544711"/>
                  <a:pt x="11258067" y="6643116"/>
                  <a:pt x="11183279" y="6769074"/>
                </a:cubicBezTo>
                <a:lnTo>
                  <a:pt x="11125866" y="6858000"/>
                </a:lnTo>
                <a:lnTo>
                  <a:pt x="10406822" y="6858000"/>
                </a:lnTo>
                <a:lnTo>
                  <a:pt x="10408502" y="6854359"/>
                </a:lnTo>
                <a:cubicBezTo>
                  <a:pt x="10412001" y="6845612"/>
                  <a:pt x="10413751" y="6839489"/>
                  <a:pt x="10413751" y="6835990"/>
                </a:cubicBezTo>
                <a:lnTo>
                  <a:pt x="10408503" y="6830742"/>
                </a:lnTo>
                <a:cubicBezTo>
                  <a:pt x="10387509" y="6820245"/>
                  <a:pt x="10347273" y="6814997"/>
                  <a:pt x="10287792" y="6814997"/>
                </a:cubicBezTo>
                <a:cubicBezTo>
                  <a:pt x="10361268" y="6801001"/>
                  <a:pt x="10413751" y="6766013"/>
                  <a:pt x="10445241" y="6710031"/>
                </a:cubicBezTo>
                <a:cubicBezTo>
                  <a:pt x="10476730" y="6654050"/>
                  <a:pt x="10506471" y="6571827"/>
                  <a:pt x="10534461" y="6463362"/>
                </a:cubicBezTo>
                <a:cubicBezTo>
                  <a:pt x="10551955" y="6372392"/>
                  <a:pt x="10574698" y="6302415"/>
                  <a:pt x="10602689" y="6253431"/>
                </a:cubicBezTo>
                <a:lnTo>
                  <a:pt x="10613185" y="6263928"/>
                </a:lnTo>
                <a:cubicBezTo>
                  <a:pt x="10616684" y="6260429"/>
                  <a:pt x="10619308" y="6255181"/>
                  <a:pt x="10621058" y="6248183"/>
                </a:cubicBezTo>
                <a:cubicBezTo>
                  <a:pt x="10622807" y="6241185"/>
                  <a:pt x="10627181" y="6235937"/>
                  <a:pt x="10634178" y="6232438"/>
                </a:cubicBezTo>
                <a:lnTo>
                  <a:pt x="10634178" y="6263928"/>
                </a:lnTo>
                <a:cubicBezTo>
                  <a:pt x="10644675" y="6256930"/>
                  <a:pt x="10674415" y="6240311"/>
                  <a:pt x="10723399" y="6214069"/>
                </a:cubicBezTo>
                <a:cubicBezTo>
                  <a:pt x="10772383" y="6187828"/>
                  <a:pt x="10798624" y="6171208"/>
                  <a:pt x="10802123" y="6164210"/>
                </a:cubicBezTo>
                <a:cubicBezTo>
                  <a:pt x="10805622" y="6174707"/>
                  <a:pt x="10817868" y="6179955"/>
                  <a:pt x="10838861" y="6179955"/>
                </a:cubicBezTo>
                <a:cubicBezTo>
                  <a:pt x="10842360" y="6179955"/>
                  <a:pt x="10850233" y="6174707"/>
                  <a:pt x="10862478" y="6164210"/>
                </a:cubicBezTo>
                <a:cubicBezTo>
                  <a:pt x="10874724" y="6153714"/>
                  <a:pt x="10886096" y="6148466"/>
                  <a:pt x="10896592" y="6148466"/>
                </a:cubicBezTo>
                <a:close/>
                <a:moveTo>
                  <a:pt x="4525886" y="177943"/>
                </a:moveTo>
                <a:cubicBezTo>
                  <a:pt x="4538130" y="179692"/>
                  <a:pt x="4546005" y="180567"/>
                  <a:pt x="4549504" y="180567"/>
                </a:cubicBezTo>
                <a:lnTo>
                  <a:pt x="4580991" y="180567"/>
                </a:lnTo>
                <a:cubicBezTo>
                  <a:pt x="4563498" y="184065"/>
                  <a:pt x="4542505" y="185815"/>
                  <a:pt x="4518013" y="185815"/>
                </a:cubicBezTo>
                <a:lnTo>
                  <a:pt x="4502268" y="185815"/>
                </a:lnTo>
                <a:cubicBezTo>
                  <a:pt x="4505768" y="178818"/>
                  <a:pt x="4513641" y="176193"/>
                  <a:pt x="4525886" y="177943"/>
                </a:cubicBezTo>
                <a:close/>
                <a:moveTo>
                  <a:pt x="4830286" y="170070"/>
                </a:moveTo>
                <a:cubicBezTo>
                  <a:pt x="4835534" y="170070"/>
                  <a:pt x="4839908" y="171820"/>
                  <a:pt x="4843406" y="175318"/>
                </a:cubicBezTo>
                <a:lnTo>
                  <a:pt x="4822413" y="175318"/>
                </a:lnTo>
                <a:cubicBezTo>
                  <a:pt x="4822413" y="171820"/>
                  <a:pt x="4825037" y="170070"/>
                  <a:pt x="4830286" y="170070"/>
                </a:cubicBezTo>
                <a:close/>
                <a:moveTo>
                  <a:pt x="5473200" y="164822"/>
                </a:moveTo>
                <a:lnTo>
                  <a:pt x="5483696" y="175318"/>
                </a:lnTo>
                <a:lnTo>
                  <a:pt x="5462703" y="180567"/>
                </a:lnTo>
                <a:lnTo>
                  <a:pt x="5452206" y="180567"/>
                </a:lnTo>
                <a:close/>
                <a:moveTo>
                  <a:pt x="4822413" y="143829"/>
                </a:moveTo>
                <a:cubicBezTo>
                  <a:pt x="4818912" y="147328"/>
                  <a:pt x="4825037" y="149077"/>
                  <a:pt x="4840782" y="149077"/>
                </a:cubicBezTo>
                <a:cubicBezTo>
                  <a:pt x="4856527" y="149077"/>
                  <a:pt x="4866148" y="147328"/>
                  <a:pt x="4869649" y="143829"/>
                </a:cubicBezTo>
                <a:close/>
                <a:moveTo>
                  <a:pt x="4727944" y="107091"/>
                </a:moveTo>
                <a:cubicBezTo>
                  <a:pt x="4727944" y="124585"/>
                  <a:pt x="4719198" y="133332"/>
                  <a:pt x="4701702" y="133332"/>
                </a:cubicBezTo>
                <a:cubicBezTo>
                  <a:pt x="4701702" y="115838"/>
                  <a:pt x="4710451" y="107091"/>
                  <a:pt x="4727944" y="107091"/>
                </a:cubicBezTo>
                <a:close/>
                <a:moveTo>
                  <a:pt x="11096717" y="0"/>
                </a:moveTo>
                <a:lnTo>
                  <a:pt x="11151987" y="0"/>
                </a:lnTo>
                <a:lnTo>
                  <a:pt x="11156458" y="7855"/>
                </a:lnTo>
                <a:cubicBezTo>
                  <a:pt x="11163893" y="19664"/>
                  <a:pt x="11170672" y="29067"/>
                  <a:pt x="11176795" y="36065"/>
                </a:cubicBezTo>
                <a:cubicBezTo>
                  <a:pt x="11189041" y="50060"/>
                  <a:pt x="11205661" y="60556"/>
                  <a:pt x="11226654" y="67554"/>
                </a:cubicBezTo>
                <a:lnTo>
                  <a:pt x="11231902" y="51809"/>
                </a:lnTo>
                <a:lnTo>
                  <a:pt x="11315874" y="156775"/>
                </a:lnTo>
                <a:lnTo>
                  <a:pt x="11321122" y="162023"/>
                </a:lnTo>
                <a:lnTo>
                  <a:pt x="11347364" y="183016"/>
                </a:lnTo>
                <a:lnTo>
                  <a:pt x="11363109" y="177768"/>
                </a:lnTo>
                <a:lnTo>
                  <a:pt x="11363109" y="141030"/>
                </a:lnTo>
                <a:lnTo>
                  <a:pt x="11373605" y="25568"/>
                </a:lnTo>
                <a:lnTo>
                  <a:pt x="11376276" y="0"/>
                </a:lnTo>
                <a:lnTo>
                  <a:pt x="11774995" y="0"/>
                </a:lnTo>
                <a:lnTo>
                  <a:pt x="11774995" y="818027"/>
                </a:lnTo>
                <a:lnTo>
                  <a:pt x="11740985" y="807561"/>
                </a:lnTo>
                <a:cubicBezTo>
                  <a:pt x="11730488" y="811060"/>
                  <a:pt x="11715618" y="819807"/>
                  <a:pt x="11696374" y="833803"/>
                </a:cubicBezTo>
                <a:cubicBezTo>
                  <a:pt x="11677130" y="847798"/>
                  <a:pt x="11667509" y="856545"/>
                  <a:pt x="11667509" y="860044"/>
                </a:cubicBezTo>
                <a:cubicBezTo>
                  <a:pt x="11664010" y="856545"/>
                  <a:pt x="11661386" y="850422"/>
                  <a:pt x="11659636" y="841675"/>
                </a:cubicBezTo>
                <a:cubicBezTo>
                  <a:pt x="11657887" y="832928"/>
                  <a:pt x="11653513" y="828554"/>
                  <a:pt x="11646516" y="828554"/>
                </a:cubicBezTo>
                <a:lnTo>
                  <a:pt x="11641267" y="828554"/>
                </a:lnTo>
                <a:lnTo>
                  <a:pt x="11615026" y="860044"/>
                </a:lnTo>
                <a:lnTo>
                  <a:pt x="11604530" y="860044"/>
                </a:lnTo>
                <a:lnTo>
                  <a:pt x="11599281" y="844299"/>
                </a:lnTo>
                <a:cubicBezTo>
                  <a:pt x="11588785" y="830303"/>
                  <a:pt x="11568666" y="811935"/>
                  <a:pt x="11538926" y="789192"/>
                </a:cubicBezTo>
                <a:cubicBezTo>
                  <a:pt x="11509186" y="766450"/>
                  <a:pt x="11489067" y="746331"/>
                  <a:pt x="11478571" y="728837"/>
                </a:cubicBezTo>
                <a:cubicBezTo>
                  <a:pt x="11468074" y="711343"/>
                  <a:pt x="11445332" y="663233"/>
                  <a:pt x="11410343" y="584509"/>
                </a:cubicBezTo>
                <a:cubicBezTo>
                  <a:pt x="11375355" y="505785"/>
                  <a:pt x="11345615" y="466423"/>
                  <a:pt x="11321122" y="466423"/>
                </a:cubicBezTo>
                <a:lnTo>
                  <a:pt x="11321122" y="398196"/>
                </a:lnTo>
                <a:cubicBezTo>
                  <a:pt x="11275637" y="342214"/>
                  <a:pt x="11224029" y="261741"/>
                  <a:pt x="11166298" y="156775"/>
                </a:cubicBezTo>
                <a:cubicBezTo>
                  <a:pt x="11137433" y="104292"/>
                  <a:pt x="11115784" y="57495"/>
                  <a:pt x="11101351" y="16384"/>
                </a:cubicBezTo>
                <a:close/>
                <a:moveTo>
                  <a:pt x="4889570" y="0"/>
                </a:moveTo>
                <a:lnTo>
                  <a:pt x="5806621" y="0"/>
                </a:lnTo>
                <a:lnTo>
                  <a:pt x="5782356" y="20002"/>
                </a:lnTo>
                <a:cubicBezTo>
                  <a:pt x="5752069" y="41323"/>
                  <a:pt x="5720743" y="59856"/>
                  <a:pt x="5688379" y="75601"/>
                </a:cubicBezTo>
                <a:cubicBezTo>
                  <a:pt x="5670884" y="82599"/>
                  <a:pt x="5642020" y="99218"/>
                  <a:pt x="5601783" y="125460"/>
                </a:cubicBezTo>
                <a:cubicBezTo>
                  <a:pt x="5561546" y="151701"/>
                  <a:pt x="5525681" y="164822"/>
                  <a:pt x="5494194" y="164822"/>
                </a:cubicBezTo>
                <a:lnTo>
                  <a:pt x="5488942" y="164822"/>
                </a:lnTo>
                <a:cubicBezTo>
                  <a:pt x="5492443" y="161323"/>
                  <a:pt x="5499442" y="156950"/>
                  <a:pt x="5509936" y="151701"/>
                </a:cubicBezTo>
                <a:cubicBezTo>
                  <a:pt x="5520433" y="146453"/>
                  <a:pt x="5527432" y="140330"/>
                  <a:pt x="5530929" y="133332"/>
                </a:cubicBezTo>
                <a:lnTo>
                  <a:pt x="5504690" y="133332"/>
                </a:lnTo>
                <a:cubicBezTo>
                  <a:pt x="5494194" y="136831"/>
                  <a:pt x="5474947" y="143829"/>
                  <a:pt x="5446958" y="154325"/>
                </a:cubicBezTo>
                <a:cubicBezTo>
                  <a:pt x="5418965" y="164822"/>
                  <a:pt x="5392726" y="170070"/>
                  <a:pt x="5368234" y="170070"/>
                </a:cubicBezTo>
                <a:lnTo>
                  <a:pt x="5347241" y="164822"/>
                </a:lnTo>
                <a:lnTo>
                  <a:pt x="5331495" y="154325"/>
                </a:lnTo>
                <a:cubicBezTo>
                  <a:pt x="5237027" y="196312"/>
                  <a:pt x="5053337" y="217305"/>
                  <a:pt x="4780425" y="217305"/>
                </a:cubicBezTo>
                <a:lnTo>
                  <a:pt x="4759435" y="212056"/>
                </a:lnTo>
                <a:lnTo>
                  <a:pt x="4670211" y="206808"/>
                </a:lnTo>
                <a:lnTo>
                  <a:pt x="4664963" y="201560"/>
                </a:lnTo>
                <a:cubicBezTo>
                  <a:pt x="4769932" y="201560"/>
                  <a:pt x="4869649" y="185815"/>
                  <a:pt x="4964118" y="154325"/>
                </a:cubicBezTo>
                <a:cubicBezTo>
                  <a:pt x="4960619" y="143829"/>
                  <a:pt x="4946622" y="138580"/>
                  <a:pt x="4922130" y="138580"/>
                </a:cubicBezTo>
                <a:lnTo>
                  <a:pt x="4922130" y="143829"/>
                </a:lnTo>
                <a:lnTo>
                  <a:pt x="4890642" y="154325"/>
                </a:lnTo>
                <a:lnTo>
                  <a:pt x="4853903" y="164822"/>
                </a:lnTo>
                <a:lnTo>
                  <a:pt x="4801419" y="159574"/>
                </a:lnTo>
                <a:lnTo>
                  <a:pt x="4790922" y="154325"/>
                </a:lnTo>
                <a:cubicBezTo>
                  <a:pt x="4773430" y="154325"/>
                  <a:pt x="4744563" y="159574"/>
                  <a:pt x="4704326" y="170070"/>
                </a:cubicBezTo>
                <a:cubicBezTo>
                  <a:pt x="4664089" y="180567"/>
                  <a:pt x="4631725" y="184065"/>
                  <a:pt x="4607233" y="180567"/>
                </a:cubicBezTo>
                <a:cubicBezTo>
                  <a:pt x="4603735" y="180567"/>
                  <a:pt x="4601111" y="179692"/>
                  <a:pt x="4599361" y="177943"/>
                </a:cubicBezTo>
                <a:cubicBezTo>
                  <a:pt x="4597613" y="176193"/>
                  <a:pt x="4596739" y="173569"/>
                  <a:pt x="4596739" y="170070"/>
                </a:cubicBezTo>
                <a:lnTo>
                  <a:pt x="4628227" y="170070"/>
                </a:lnTo>
                <a:cubicBezTo>
                  <a:pt x="4621228" y="170070"/>
                  <a:pt x="4613358" y="168321"/>
                  <a:pt x="4604609" y="164822"/>
                </a:cubicBezTo>
                <a:cubicBezTo>
                  <a:pt x="4595863" y="161323"/>
                  <a:pt x="4587990" y="157824"/>
                  <a:pt x="4580991" y="154325"/>
                </a:cubicBezTo>
                <a:cubicBezTo>
                  <a:pt x="4591488" y="150827"/>
                  <a:pt x="4608983" y="146453"/>
                  <a:pt x="4633475" y="141205"/>
                </a:cubicBezTo>
                <a:cubicBezTo>
                  <a:pt x="4657967" y="135956"/>
                  <a:pt x="4675463" y="133332"/>
                  <a:pt x="4685957" y="133332"/>
                </a:cubicBezTo>
                <a:cubicBezTo>
                  <a:pt x="4685957" y="140330"/>
                  <a:pt x="4682459" y="143829"/>
                  <a:pt x="4675463" y="143829"/>
                </a:cubicBezTo>
                <a:lnTo>
                  <a:pt x="4696456" y="149077"/>
                </a:lnTo>
                <a:cubicBezTo>
                  <a:pt x="4710451" y="149077"/>
                  <a:pt x="4728818" y="145578"/>
                  <a:pt x="4751562" y="138580"/>
                </a:cubicBezTo>
                <a:cubicBezTo>
                  <a:pt x="4774303" y="131583"/>
                  <a:pt x="4785674" y="124585"/>
                  <a:pt x="4785674" y="117588"/>
                </a:cubicBezTo>
                <a:lnTo>
                  <a:pt x="4785674" y="112339"/>
                </a:lnTo>
                <a:cubicBezTo>
                  <a:pt x="4775180" y="112339"/>
                  <a:pt x="4767304" y="114088"/>
                  <a:pt x="4762059" y="117588"/>
                </a:cubicBezTo>
                <a:cubicBezTo>
                  <a:pt x="4756810" y="121086"/>
                  <a:pt x="4750688" y="124585"/>
                  <a:pt x="4743689" y="128084"/>
                </a:cubicBezTo>
                <a:lnTo>
                  <a:pt x="4738441" y="128084"/>
                </a:lnTo>
                <a:lnTo>
                  <a:pt x="4743689" y="96595"/>
                </a:lnTo>
                <a:cubicBezTo>
                  <a:pt x="4775180" y="65105"/>
                  <a:pt x="4822413" y="33615"/>
                  <a:pt x="4885394" y="2125"/>
                </a:cubicBezTo>
                <a:close/>
                <a:moveTo>
                  <a:pt x="3112730" y="0"/>
                </a:moveTo>
                <a:lnTo>
                  <a:pt x="4053403" y="0"/>
                </a:lnTo>
                <a:lnTo>
                  <a:pt x="4032365" y="20320"/>
                </a:lnTo>
                <a:cubicBezTo>
                  <a:pt x="3874915" y="156775"/>
                  <a:pt x="3748956" y="277485"/>
                  <a:pt x="3654488" y="382450"/>
                </a:cubicBezTo>
                <a:cubicBezTo>
                  <a:pt x="3633494" y="389448"/>
                  <a:pt x="3600254" y="407818"/>
                  <a:pt x="3554770" y="437558"/>
                </a:cubicBezTo>
                <a:cubicBezTo>
                  <a:pt x="3509284" y="467298"/>
                  <a:pt x="3467299" y="482168"/>
                  <a:pt x="3428811" y="482168"/>
                </a:cubicBezTo>
                <a:cubicBezTo>
                  <a:pt x="3404319" y="482168"/>
                  <a:pt x="3385076" y="477795"/>
                  <a:pt x="3371080" y="469047"/>
                </a:cubicBezTo>
                <a:cubicBezTo>
                  <a:pt x="3357085" y="460300"/>
                  <a:pt x="3343090" y="448054"/>
                  <a:pt x="3329093" y="432310"/>
                </a:cubicBezTo>
                <a:cubicBezTo>
                  <a:pt x="3315098" y="416565"/>
                  <a:pt x="3301104" y="401695"/>
                  <a:pt x="3287108" y="387699"/>
                </a:cubicBezTo>
                <a:cubicBezTo>
                  <a:pt x="3273112" y="377203"/>
                  <a:pt x="3255617" y="367580"/>
                  <a:pt x="3234625" y="358833"/>
                </a:cubicBezTo>
                <a:cubicBezTo>
                  <a:pt x="3213632" y="350086"/>
                  <a:pt x="3197887" y="339590"/>
                  <a:pt x="3187390" y="327344"/>
                </a:cubicBezTo>
                <a:cubicBezTo>
                  <a:pt x="3176893" y="315098"/>
                  <a:pt x="3169896" y="287982"/>
                  <a:pt x="3166398" y="245995"/>
                </a:cubicBezTo>
                <a:lnTo>
                  <a:pt x="3161149" y="104292"/>
                </a:lnTo>
                <a:cubicBezTo>
                  <a:pt x="3157651" y="90297"/>
                  <a:pt x="3148028" y="78051"/>
                  <a:pt x="3132284" y="67554"/>
                </a:cubicBezTo>
                <a:cubicBezTo>
                  <a:pt x="3116538" y="57058"/>
                  <a:pt x="3108667" y="46561"/>
                  <a:pt x="3108667" y="36065"/>
                </a:cubicBezTo>
                <a:lnTo>
                  <a:pt x="3108667" y="2032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10990127" y="6235704"/>
            <a:ext cx="328250" cy="215996"/>
          </a:xfrm>
          <a:prstGeom prst="rect">
            <a:avLst/>
          </a:prstGeom>
        </p:spPr>
        <p:txBody>
          <a:bodyPr wrap="none"/>
          <a:lstStyle>
            <a:lvl1pPr algn="ctr">
              <a:defRPr sz="800">
                <a:solidFill>
                  <a:schemeClr val="accent2"/>
                </a:solidFill>
              </a:defRPr>
            </a:lvl1pPr>
          </a:lstStyle>
          <a:p>
            <a:fld id="{5DD3DB80-B894-403A-B48E-6FDC1A72010E}" type="slidenum">
              <a:rPr lang="zh-CN" altLang="en-US" smtClean="0"/>
              <a:pPr/>
              <a:t>‹#›</a:t>
            </a:fld>
            <a:endParaRPr lang="zh-CN" altLang="en-US"/>
          </a:p>
        </p:txBody>
      </p:sp>
      <p:cxnSp>
        <p:nvCxnSpPr>
          <p:cNvPr id="5" name="直接连接符 4">
            <a:extLst>
              <a:ext uri="{FF2B5EF4-FFF2-40B4-BE49-F238E27FC236}">
                <a16:creationId xmlns:a16="http://schemas.microsoft.com/office/drawing/2014/main" id="{D8887252-2F38-4647-8CC5-D8D16E1A8091}"/>
              </a:ext>
            </a:extLst>
          </p:cNvPr>
          <p:cNvCxnSpPr>
            <a:cxnSpLocks/>
          </p:cNvCxnSpPr>
          <p:nvPr userDrawn="1"/>
        </p:nvCxnSpPr>
        <p:spPr>
          <a:xfrm>
            <a:off x="10864664" y="6343702"/>
            <a:ext cx="85276"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a:extLst>
              <a:ext uri="{FF2B5EF4-FFF2-40B4-BE49-F238E27FC236}">
                <a16:creationId xmlns:a16="http://schemas.microsoft.com/office/drawing/2014/main" id="{25722260-02C3-466F-9243-C02DC64A792A}"/>
              </a:ext>
            </a:extLst>
          </p:cNvPr>
          <p:cNvCxnSpPr>
            <a:cxnSpLocks/>
          </p:cNvCxnSpPr>
          <p:nvPr userDrawn="1"/>
        </p:nvCxnSpPr>
        <p:spPr>
          <a:xfrm>
            <a:off x="11358563" y="6343702"/>
            <a:ext cx="833437" cy="0"/>
          </a:xfrm>
          <a:prstGeom prst="lin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15" name="椭圆 14">
            <a:extLst>
              <a:ext uri="{FF2B5EF4-FFF2-40B4-BE49-F238E27FC236}">
                <a16:creationId xmlns:a16="http://schemas.microsoft.com/office/drawing/2014/main" id="{A44B7070-79EE-4362-8E97-40575DE3ED92}"/>
              </a:ext>
            </a:extLst>
          </p:cNvPr>
          <p:cNvSpPr/>
          <p:nvPr userDrawn="1"/>
        </p:nvSpPr>
        <p:spPr>
          <a:xfrm>
            <a:off x="11004346" y="6188988"/>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文本占位符 12">
            <a:extLst>
              <a:ext uri="{FF2B5EF4-FFF2-40B4-BE49-F238E27FC236}">
                <a16:creationId xmlns:a16="http://schemas.microsoft.com/office/drawing/2014/main" id="{1B7D6616-498F-479A-9CA8-7FDC460316B2}"/>
              </a:ext>
            </a:extLst>
          </p:cNvPr>
          <p:cNvSpPr>
            <a:spLocks noGrp="1"/>
          </p:cNvSpPr>
          <p:nvPr>
            <p:ph type="body" sz="quarter" idx="13" hasCustomPrompt="1"/>
          </p:nvPr>
        </p:nvSpPr>
        <p:spPr>
          <a:xfrm>
            <a:off x="660402" y="500926"/>
            <a:ext cx="3563465" cy="260008"/>
          </a:xfrm>
        </p:spPr>
        <p:txBody>
          <a:bodyPr wrap="square" anchor="b">
            <a:spAutoFit/>
          </a:bodyPr>
          <a:lstStyle>
            <a:lvl1pPr marL="0" indent="0" algn="l">
              <a:lnSpc>
                <a:spcPct val="120000"/>
              </a:lnSpc>
              <a:spcBef>
                <a:spcPts val="0"/>
              </a:spcBef>
              <a:buNone/>
              <a:defRPr sz="1000" b="0">
                <a:solidFill>
                  <a:schemeClr val="accent2"/>
                </a:solidFill>
              </a:defRPr>
            </a:lvl1pPr>
          </a:lstStyle>
          <a:p>
            <a:pPr lvl="0"/>
            <a:r>
              <a:rPr lang="en-GB" altLang="zh-CN"/>
              <a:t>/</a:t>
            </a:r>
            <a:r>
              <a:rPr lang="zh-CN" altLang="en-US"/>
              <a:t>   </a:t>
            </a:r>
            <a:r>
              <a:rPr lang="en-GB" altLang="zh-CN"/>
              <a:t>Click to edit Master title style</a:t>
            </a:r>
            <a:endParaRPr lang="en-US" altLang="zh-CN"/>
          </a:p>
        </p:txBody>
      </p:sp>
    </p:spTree>
    <p:extLst>
      <p:ext uri="{BB962C8B-B14F-4D97-AF65-F5344CB8AC3E}">
        <p14:creationId xmlns:p14="http://schemas.microsoft.com/office/powerpoint/2010/main" val="19511238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7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末尾幻灯片">
    <p:bg>
      <p:bgPr>
        <a:solidFill>
          <a:schemeClr val="bg1"/>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D158BE8-A70D-4D7A-B4AC-3DA47112B4A2}"/>
              </a:ext>
            </a:extLst>
          </p:cNvPr>
          <p:cNvSpPr/>
          <p:nvPr userDrawn="1"/>
        </p:nvSpPr>
        <p:spPr>
          <a:xfrm>
            <a:off x="0" y="0"/>
            <a:ext cx="12192000" cy="6858000"/>
          </a:xfrm>
          <a:prstGeom prst="rect">
            <a:avLst/>
          </a:prstGeom>
          <a:solidFill>
            <a:srgbClr val="1E1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nvGrpSpPr>
          <p:cNvPr id="6" name="组合 5">
            <a:extLst>
              <a:ext uri="{FF2B5EF4-FFF2-40B4-BE49-F238E27FC236}">
                <a16:creationId xmlns:a16="http://schemas.microsoft.com/office/drawing/2014/main" id="{E7501D1D-A5AF-44E6-B516-FD25B155EBED}"/>
              </a:ext>
            </a:extLst>
          </p:cNvPr>
          <p:cNvGrpSpPr/>
          <p:nvPr userDrawn="1"/>
        </p:nvGrpSpPr>
        <p:grpSpPr>
          <a:xfrm>
            <a:off x="1352381" y="1167300"/>
            <a:ext cx="5257800" cy="5257800"/>
            <a:chOff x="6292850" y="1167300"/>
            <a:chExt cx="5257800" cy="5257800"/>
          </a:xfrm>
        </p:grpSpPr>
        <p:sp>
          <p:nvSpPr>
            <p:cNvPr id="7" name="矩形 6">
              <a:extLst>
                <a:ext uri="{FF2B5EF4-FFF2-40B4-BE49-F238E27FC236}">
                  <a16:creationId xmlns:a16="http://schemas.microsoft.com/office/drawing/2014/main" id="{AADBAD7F-8D34-4C60-80B4-39B8E4160E10}"/>
                </a:ext>
              </a:extLst>
            </p:cNvPr>
            <p:cNvSpPr/>
            <p:nvPr userDrawn="1"/>
          </p:nvSpPr>
          <p:spPr>
            <a:xfrm>
              <a:off x="6292850" y="1167300"/>
              <a:ext cx="5257800" cy="5257800"/>
            </a:xfrm>
            <a:prstGeom prst="rect">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直接连接符 7">
              <a:extLst>
                <a:ext uri="{FF2B5EF4-FFF2-40B4-BE49-F238E27FC236}">
                  <a16:creationId xmlns:a16="http://schemas.microsoft.com/office/drawing/2014/main" id="{688B9175-661B-4E67-9046-5A12A1D99C23}"/>
                </a:ext>
              </a:extLst>
            </p:cNvPr>
            <p:cNvCxnSpPr>
              <a:stCxn id="7" idx="0"/>
              <a:endCxn id="7" idx="2"/>
            </p:cNvCxnSpPr>
            <p:nvPr userDrawn="1"/>
          </p:nvCxnSpPr>
          <p:spPr>
            <a:xfrm>
              <a:off x="8921750" y="1167300"/>
              <a:ext cx="0" cy="525780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a:extLst>
                <a:ext uri="{FF2B5EF4-FFF2-40B4-BE49-F238E27FC236}">
                  <a16:creationId xmlns:a16="http://schemas.microsoft.com/office/drawing/2014/main" id="{639A143F-74C2-43E4-9FDF-BDFB3380E44C}"/>
                </a:ext>
              </a:extLst>
            </p:cNvPr>
            <p:cNvCxnSpPr>
              <a:stCxn id="7" idx="1"/>
              <a:endCxn id="7" idx="3"/>
            </p:cNvCxnSpPr>
            <p:nvPr userDrawn="1"/>
          </p:nvCxnSpPr>
          <p:spPr>
            <a:xfrm>
              <a:off x="6292850" y="3796200"/>
              <a:ext cx="5257800" cy="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3629D8C5-6D76-4886-8473-56652D279E3C}"/>
                </a:ext>
              </a:extLst>
            </p:cNvPr>
            <p:cNvCxnSpPr/>
            <p:nvPr userDrawn="1"/>
          </p:nvCxnSpPr>
          <p:spPr>
            <a:xfrm>
              <a:off x="6292850" y="1167300"/>
              <a:ext cx="5257800" cy="525780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a:extLst>
                <a:ext uri="{FF2B5EF4-FFF2-40B4-BE49-F238E27FC236}">
                  <a16:creationId xmlns:a16="http://schemas.microsoft.com/office/drawing/2014/main" id="{696A74C0-4944-4D78-8DD6-F10B588EA881}"/>
                </a:ext>
              </a:extLst>
            </p:cNvPr>
            <p:cNvCxnSpPr>
              <a:cxnSpLocks/>
            </p:cNvCxnSpPr>
            <p:nvPr userDrawn="1"/>
          </p:nvCxnSpPr>
          <p:spPr>
            <a:xfrm flipH="1">
              <a:off x="6292850" y="1167300"/>
              <a:ext cx="5257800" cy="5257800"/>
            </a:xfrm>
            <a:prstGeom prst="line">
              <a:avLst/>
            </a:prstGeom>
            <a:noFill/>
            <a:ln>
              <a:solidFill>
                <a:schemeClr val="tx1">
                  <a:lumMod val="50000"/>
                  <a:lumOff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 name="矩形 11">
            <a:extLst>
              <a:ext uri="{FF2B5EF4-FFF2-40B4-BE49-F238E27FC236}">
                <a16:creationId xmlns:a16="http://schemas.microsoft.com/office/drawing/2014/main" id="{5E54E23B-A6E9-4D73-9C06-5A1BE7BD7435}"/>
              </a:ext>
            </a:extLst>
          </p:cNvPr>
          <p:cNvSpPr/>
          <p:nvPr userDrawn="1"/>
        </p:nvSpPr>
        <p:spPr>
          <a:xfrm>
            <a:off x="5369973" y="2717191"/>
            <a:ext cx="2857499" cy="285749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矩形 12">
            <a:extLst>
              <a:ext uri="{FF2B5EF4-FFF2-40B4-BE49-F238E27FC236}">
                <a16:creationId xmlns:a16="http://schemas.microsoft.com/office/drawing/2014/main" id="{4DFED6C1-FDCF-4101-B782-61AB7AAA91E0}"/>
              </a:ext>
            </a:extLst>
          </p:cNvPr>
          <p:cNvSpPr>
            <a:spLocks noChangeAspect="1"/>
          </p:cNvSpPr>
          <p:nvPr userDrawn="1"/>
        </p:nvSpPr>
        <p:spPr>
          <a:xfrm>
            <a:off x="0" y="-1"/>
            <a:ext cx="12192000" cy="6858001"/>
          </a:xfrm>
          <a:prstGeom prst="rect">
            <a:avLst/>
          </a:prstGeom>
          <a:blipFill dpi="0" rotWithShape="1">
            <a:blip r:embed="rId2" cstate="email">
              <a:alphaModFix amt="27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文本框 13">
            <a:extLst>
              <a:ext uri="{FF2B5EF4-FFF2-40B4-BE49-F238E27FC236}">
                <a16:creationId xmlns:a16="http://schemas.microsoft.com/office/drawing/2014/main" id="{C2A0AA14-6F2F-49DD-8392-676DBBF4658E}"/>
              </a:ext>
            </a:extLst>
          </p:cNvPr>
          <p:cNvSpPr txBox="1"/>
          <p:nvPr userDrawn="1"/>
        </p:nvSpPr>
        <p:spPr>
          <a:xfrm>
            <a:off x="695294" y="952306"/>
            <a:ext cx="1763420" cy="3432372"/>
          </a:xfrm>
          <a:custGeom>
            <a:avLst/>
            <a:gdLst/>
            <a:ahLst/>
            <a:cxnLst/>
            <a:rect l="l" t="t" r="r" b="b"/>
            <a:pathLst>
              <a:path w="1763420" h="3432372">
                <a:moveTo>
                  <a:pt x="23617" y="3393010"/>
                </a:moveTo>
                <a:cubicBezTo>
                  <a:pt x="35863" y="3394759"/>
                  <a:pt x="43735" y="3395634"/>
                  <a:pt x="47234" y="3395634"/>
                </a:cubicBezTo>
                <a:lnTo>
                  <a:pt x="78724" y="3395634"/>
                </a:lnTo>
                <a:cubicBezTo>
                  <a:pt x="61229" y="3399132"/>
                  <a:pt x="40236" y="3400882"/>
                  <a:pt x="15744" y="3400882"/>
                </a:cubicBezTo>
                <a:lnTo>
                  <a:pt x="0" y="3400882"/>
                </a:lnTo>
                <a:cubicBezTo>
                  <a:pt x="3498" y="3393885"/>
                  <a:pt x="11371" y="3391260"/>
                  <a:pt x="23617" y="3393010"/>
                </a:cubicBezTo>
                <a:close/>
                <a:moveTo>
                  <a:pt x="328017" y="3385137"/>
                </a:moveTo>
                <a:cubicBezTo>
                  <a:pt x="333265" y="3385137"/>
                  <a:pt x="337639" y="3386887"/>
                  <a:pt x="341137" y="3390385"/>
                </a:cubicBezTo>
                <a:lnTo>
                  <a:pt x="320144" y="3390385"/>
                </a:lnTo>
                <a:cubicBezTo>
                  <a:pt x="320144" y="3386887"/>
                  <a:pt x="322768" y="3385137"/>
                  <a:pt x="328017" y="3385137"/>
                </a:cubicBezTo>
                <a:close/>
                <a:moveTo>
                  <a:pt x="970930" y="3379889"/>
                </a:moveTo>
                <a:lnTo>
                  <a:pt x="981427" y="3390385"/>
                </a:lnTo>
                <a:lnTo>
                  <a:pt x="960434" y="3395634"/>
                </a:lnTo>
                <a:lnTo>
                  <a:pt x="949937" y="3395634"/>
                </a:lnTo>
                <a:close/>
                <a:moveTo>
                  <a:pt x="320144" y="3358896"/>
                </a:moveTo>
                <a:cubicBezTo>
                  <a:pt x="316645" y="3362395"/>
                  <a:pt x="322768" y="3364144"/>
                  <a:pt x="338513" y="3364144"/>
                </a:cubicBezTo>
                <a:cubicBezTo>
                  <a:pt x="354258" y="3364144"/>
                  <a:pt x="363880" y="3362395"/>
                  <a:pt x="367379" y="3358896"/>
                </a:cubicBezTo>
                <a:close/>
                <a:moveTo>
                  <a:pt x="225675" y="3322158"/>
                </a:moveTo>
                <a:cubicBezTo>
                  <a:pt x="225675" y="3339652"/>
                  <a:pt x="216928" y="3348399"/>
                  <a:pt x="199434" y="3348399"/>
                </a:cubicBezTo>
                <a:cubicBezTo>
                  <a:pt x="199434" y="3330905"/>
                  <a:pt x="208181" y="3322158"/>
                  <a:pt x="225675" y="3322158"/>
                </a:cubicBezTo>
                <a:close/>
                <a:moveTo>
                  <a:pt x="1264834" y="0"/>
                </a:moveTo>
                <a:cubicBezTo>
                  <a:pt x="1282328" y="0"/>
                  <a:pt x="1308569" y="17494"/>
                  <a:pt x="1343558" y="52482"/>
                </a:cubicBezTo>
                <a:lnTo>
                  <a:pt x="1348806" y="52482"/>
                </a:lnTo>
                <a:lnTo>
                  <a:pt x="1369799" y="47234"/>
                </a:lnTo>
                <a:cubicBezTo>
                  <a:pt x="1411785" y="47234"/>
                  <a:pt x="1475640" y="67352"/>
                  <a:pt x="1561361" y="107589"/>
                </a:cubicBezTo>
                <a:cubicBezTo>
                  <a:pt x="1647083" y="147826"/>
                  <a:pt x="1703939" y="183690"/>
                  <a:pt x="1731930" y="215179"/>
                </a:cubicBezTo>
                <a:cubicBezTo>
                  <a:pt x="1745926" y="236172"/>
                  <a:pt x="1752923" y="276409"/>
                  <a:pt x="1752923" y="335889"/>
                </a:cubicBezTo>
                <a:cubicBezTo>
                  <a:pt x="1752923" y="360381"/>
                  <a:pt x="1744176" y="421611"/>
                  <a:pt x="1726682" y="519579"/>
                </a:cubicBezTo>
                <a:cubicBezTo>
                  <a:pt x="1705688" y="603551"/>
                  <a:pt x="1695192" y="666531"/>
                  <a:pt x="1695192" y="708517"/>
                </a:cubicBezTo>
                <a:lnTo>
                  <a:pt x="1695192" y="1091641"/>
                </a:lnTo>
                <a:cubicBezTo>
                  <a:pt x="1702190" y="1144124"/>
                  <a:pt x="1707438" y="1205353"/>
                  <a:pt x="1710937" y="1275331"/>
                </a:cubicBezTo>
                <a:cubicBezTo>
                  <a:pt x="1714436" y="1345307"/>
                  <a:pt x="1716185" y="1394291"/>
                  <a:pt x="1716185" y="1422282"/>
                </a:cubicBezTo>
                <a:cubicBezTo>
                  <a:pt x="1716185" y="1439777"/>
                  <a:pt x="1717935" y="1501006"/>
                  <a:pt x="1721434" y="1605972"/>
                </a:cubicBezTo>
                <a:cubicBezTo>
                  <a:pt x="1724932" y="1710937"/>
                  <a:pt x="1738928" y="1807156"/>
                  <a:pt x="1763420" y="1894627"/>
                </a:cubicBezTo>
                <a:lnTo>
                  <a:pt x="1763420" y="1994344"/>
                </a:lnTo>
                <a:cubicBezTo>
                  <a:pt x="1763420" y="2113305"/>
                  <a:pt x="1761670" y="2218271"/>
                  <a:pt x="1758172" y="2309241"/>
                </a:cubicBezTo>
                <a:cubicBezTo>
                  <a:pt x="1754672" y="2333733"/>
                  <a:pt x="1748550" y="2364348"/>
                  <a:pt x="1739802" y="2401086"/>
                </a:cubicBezTo>
                <a:cubicBezTo>
                  <a:pt x="1731056" y="2437824"/>
                  <a:pt x="1728431" y="2468438"/>
                  <a:pt x="1731930" y="2492930"/>
                </a:cubicBezTo>
                <a:cubicBezTo>
                  <a:pt x="1689944" y="2657376"/>
                  <a:pt x="1620842" y="2815699"/>
                  <a:pt x="1524623" y="2967899"/>
                </a:cubicBezTo>
                <a:cubicBezTo>
                  <a:pt x="1428405" y="3120099"/>
                  <a:pt x="1315567" y="3227689"/>
                  <a:pt x="1186110" y="3290668"/>
                </a:cubicBezTo>
                <a:cubicBezTo>
                  <a:pt x="1168615" y="3297666"/>
                  <a:pt x="1139750" y="3314285"/>
                  <a:pt x="1099513" y="3340527"/>
                </a:cubicBezTo>
                <a:cubicBezTo>
                  <a:pt x="1059276" y="3366768"/>
                  <a:pt x="1023413" y="3379889"/>
                  <a:pt x="991924" y="3379889"/>
                </a:cubicBezTo>
                <a:lnTo>
                  <a:pt x="986675" y="3379889"/>
                </a:lnTo>
                <a:cubicBezTo>
                  <a:pt x="990174" y="3376390"/>
                  <a:pt x="997172" y="3372017"/>
                  <a:pt x="1007668" y="3366768"/>
                </a:cubicBezTo>
                <a:cubicBezTo>
                  <a:pt x="1018165" y="3361520"/>
                  <a:pt x="1025163" y="3355397"/>
                  <a:pt x="1028661" y="3348399"/>
                </a:cubicBezTo>
                <a:lnTo>
                  <a:pt x="1002420" y="3348399"/>
                </a:lnTo>
                <a:cubicBezTo>
                  <a:pt x="991924" y="3351898"/>
                  <a:pt x="972680" y="3358896"/>
                  <a:pt x="944689" y="3369392"/>
                </a:cubicBezTo>
                <a:cubicBezTo>
                  <a:pt x="916698" y="3379889"/>
                  <a:pt x="890457" y="3385137"/>
                  <a:pt x="865965" y="3385137"/>
                </a:cubicBezTo>
                <a:lnTo>
                  <a:pt x="844972" y="3379889"/>
                </a:lnTo>
                <a:lnTo>
                  <a:pt x="829227" y="3369392"/>
                </a:lnTo>
                <a:cubicBezTo>
                  <a:pt x="734758" y="3411379"/>
                  <a:pt x="551068" y="3432372"/>
                  <a:pt x="278158" y="3432372"/>
                </a:cubicBezTo>
                <a:lnTo>
                  <a:pt x="257165" y="3427123"/>
                </a:lnTo>
                <a:lnTo>
                  <a:pt x="167944" y="3421875"/>
                </a:lnTo>
                <a:lnTo>
                  <a:pt x="162696" y="3416627"/>
                </a:lnTo>
                <a:cubicBezTo>
                  <a:pt x="267662" y="3416627"/>
                  <a:pt x="367379" y="3400882"/>
                  <a:pt x="461848" y="3369392"/>
                </a:cubicBezTo>
                <a:cubicBezTo>
                  <a:pt x="458349" y="3358896"/>
                  <a:pt x="444353" y="3353647"/>
                  <a:pt x="419861" y="3353647"/>
                </a:cubicBezTo>
                <a:lnTo>
                  <a:pt x="419861" y="3358896"/>
                </a:lnTo>
                <a:lnTo>
                  <a:pt x="388372" y="3369392"/>
                </a:lnTo>
                <a:lnTo>
                  <a:pt x="351634" y="3379889"/>
                </a:lnTo>
                <a:lnTo>
                  <a:pt x="299151" y="3374641"/>
                </a:lnTo>
                <a:lnTo>
                  <a:pt x="288655" y="3369392"/>
                </a:lnTo>
                <a:cubicBezTo>
                  <a:pt x="271160" y="3369392"/>
                  <a:pt x="242295" y="3374641"/>
                  <a:pt x="202058" y="3385137"/>
                </a:cubicBezTo>
                <a:cubicBezTo>
                  <a:pt x="161821" y="3395634"/>
                  <a:pt x="129457" y="3399132"/>
                  <a:pt x="104965" y="3395634"/>
                </a:cubicBezTo>
                <a:cubicBezTo>
                  <a:pt x="101466" y="3395634"/>
                  <a:pt x="98842" y="3394759"/>
                  <a:pt x="97093" y="3393010"/>
                </a:cubicBezTo>
                <a:cubicBezTo>
                  <a:pt x="95343" y="3391260"/>
                  <a:pt x="94469" y="3388636"/>
                  <a:pt x="94469" y="3385137"/>
                </a:cubicBezTo>
                <a:lnTo>
                  <a:pt x="125958" y="3385137"/>
                </a:lnTo>
                <a:cubicBezTo>
                  <a:pt x="118960" y="3385137"/>
                  <a:pt x="111088" y="3383388"/>
                  <a:pt x="102341" y="3379889"/>
                </a:cubicBezTo>
                <a:cubicBezTo>
                  <a:pt x="93594" y="3376390"/>
                  <a:pt x="85721" y="3372891"/>
                  <a:pt x="78724" y="3369392"/>
                </a:cubicBezTo>
                <a:cubicBezTo>
                  <a:pt x="89220" y="3365894"/>
                  <a:pt x="106714" y="3361520"/>
                  <a:pt x="131206" y="3356272"/>
                </a:cubicBezTo>
                <a:cubicBezTo>
                  <a:pt x="155698" y="3351023"/>
                  <a:pt x="173193" y="3348399"/>
                  <a:pt x="183689" y="3348399"/>
                </a:cubicBezTo>
                <a:cubicBezTo>
                  <a:pt x="183689" y="3355397"/>
                  <a:pt x="180190" y="3358896"/>
                  <a:pt x="173193" y="3358896"/>
                </a:cubicBezTo>
                <a:lnTo>
                  <a:pt x="194186" y="3364144"/>
                </a:lnTo>
                <a:cubicBezTo>
                  <a:pt x="208181" y="3364144"/>
                  <a:pt x="226550" y="3360645"/>
                  <a:pt x="249293" y="3353647"/>
                </a:cubicBezTo>
                <a:cubicBezTo>
                  <a:pt x="272035" y="3346650"/>
                  <a:pt x="283406" y="3339652"/>
                  <a:pt x="283406" y="3332655"/>
                </a:cubicBezTo>
                <a:lnTo>
                  <a:pt x="283406" y="3327406"/>
                </a:lnTo>
                <a:cubicBezTo>
                  <a:pt x="272910" y="3327406"/>
                  <a:pt x="265037" y="3329155"/>
                  <a:pt x="259789" y="3332655"/>
                </a:cubicBezTo>
                <a:cubicBezTo>
                  <a:pt x="254541" y="3336153"/>
                  <a:pt x="248418" y="3339652"/>
                  <a:pt x="241420" y="3343151"/>
                </a:cubicBezTo>
                <a:lnTo>
                  <a:pt x="236172" y="3343151"/>
                </a:lnTo>
                <a:lnTo>
                  <a:pt x="241420" y="3311662"/>
                </a:lnTo>
                <a:cubicBezTo>
                  <a:pt x="272910" y="3280172"/>
                  <a:pt x="320144" y="3248682"/>
                  <a:pt x="383124" y="3217192"/>
                </a:cubicBezTo>
                <a:cubicBezTo>
                  <a:pt x="439105" y="3192700"/>
                  <a:pt x="482841" y="3166459"/>
                  <a:pt x="514330" y="3138468"/>
                </a:cubicBezTo>
                <a:cubicBezTo>
                  <a:pt x="773245" y="2904046"/>
                  <a:pt x="951687" y="2596147"/>
                  <a:pt x="1049654" y="2214772"/>
                </a:cubicBezTo>
                <a:cubicBezTo>
                  <a:pt x="1060151" y="2179783"/>
                  <a:pt x="1068898" y="2129050"/>
                  <a:pt x="1075896" y="2062572"/>
                </a:cubicBezTo>
                <a:cubicBezTo>
                  <a:pt x="1082893" y="1992595"/>
                  <a:pt x="1089891" y="1941861"/>
                  <a:pt x="1096889" y="1910372"/>
                </a:cubicBezTo>
                <a:cubicBezTo>
                  <a:pt x="1124880" y="1417034"/>
                  <a:pt x="1138875" y="958684"/>
                  <a:pt x="1138875" y="535324"/>
                </a:cubicBezTo>
                <a:lnTo>
                  <a:pt x="1138875" y="372627"/>
                </a:lnTo>
                <a:cubicBezTo>
                  <a:pt x="1114383" y="351634"/>
                  <a:pt x="1086393" y="323643"/>
                  <a:pt x="1054903" y="288655"/>
                </a:cubicBezTo>
                <a:cubicBezTo>
                  <a:pt x="1023413" y="253666"/>
                  <a:pt x="995423" y="227425"/>
                  <a:pt x="970930" y="209931"/>
                </a:cubicBezTo>
                <a:lnTo>
                  <a:pt x="970930" y="178441"/>
                </a:lnTo>
                <a:cubicBezTo>
                  <a:pt x="970930" y="153949"/>
                  <a:pt x="975304" y="127708"/>
                  <a:pt x="984051" y="99717"/>
                </a:cubicBezTo>
                <a:cubicBezTo>
                  <a:pt x="992798" y="71726"/>
                  <a:pt x="1007668" y="57731"/>
                  <a:pt x="1028661" y="57731"/>
                </a:cubicBezTo>
                <a:cubicBezTo>
                  <a:pt x="1021664" y="50733"/>
                  <a:pt x="1023413" y="43735"/>
                  <a:pt x="1033910" y="36738"/>
                </a:cubicBezTo>
                <a:cubicBezTo>
                  <a:pt x="1044406" y="47234"/>
                  <a:pt x="1053154" y="52482"/>
                  <a:pt x="1060151" y="52482"/>
                </a:cubicBezTo>
                <a:lnTo>
                  <a:pt x="1065399" y="52482"/>
                </a:lnTo>
                <a:lnTo>
                  <a:pt x="1070648" y="52482"/>
                </a:lnTo>
                <a:lnTo>
                  <a:pt x="1086393" y="47234"/>
                </a:lnTo>
                <a:lnTo>
                  <a:pt x="1096889" y="47234"/>
                </a:lnTo>
                <a:lnTo>
                  <a:pt x="1096889" y="36738"/>
                </a:lnTo>
                <a:cubicBezTo>
                  <a:pt x="1100388" y="43735"/>
                  <a:pt x="1107385" y="47234"/>
                  <a:pt x="1117882" y="47234"/>
                </a:cubicBezTo>
                <a:cubicBezTo>
                  <a:pt x="1135376" y="47234"/>
                  <a:pt x="1160743" y="39362"/>
                  <a:pt x="1193982" y="23617"/>
                </a:cubicBezTo>
                <a:cubicBezTo>
                  <a:pt x="1227221" y="7872"/>
                  <a:pt x="1250838" y="0"/>
                  <a:pt x="126483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16" name="文本框 15">
            <a:extLst>
              <a:ext uri="{FF2B5EF4-FFF2-40B4-BE49-F238E27FC236}">
                <a16:creationId xmlns:a16="http://schemas.microsoft.com/office/drawing/2014/main" id="{E5C4A39D-920C-4B2C-A53B-F3C71C4ECAFE}"/>
              </a:ext>
            </a:extLst>
          </p:cNvPr>
          <p:cNvSpPr txBox="1"/>
          <p:nvPr userDrawn="1"/>
        </p:nvSpPr>
        <p:spPr>
          <a:xfrm>
            <a:off x="133516" y="5574690"/>
            <a:ext cx="3610813" cy="1208269"/>
          </a:xfrm>
          <a:custGeom>
            <a:avLst/>
            <a:gdLst/>
            <a:ahLst/>
            <a:cxnLst/>
            <a:rect l="l" t="t" r="r" b="b"/>
            <a:pathLst>
              <a:path w="3610813" h="1208269">
                <a:moveTo>
                  <a:pt x="2377469" y="970931"/>
                </a:moveTo>
                <a:lnTo>
                  <a:pt x="2382717" y="970931"/>
                </a:lnTo>
                <a:cubicBezTo>
                  <a:pt x="2368721" y="984926"/>
                  <a:pt x="2352976" y="991924"/>
                  <a:pt x="2335482" y="991924"/>
                </a:cubicBezTo>
                <a:lnTo>
                  <a:pt x="2324986" y="991924"/>
                </a:lnTo>
                <a:cubicBezTo>
                  <a:pt x="2335482" y="977928"/>
                  <a:pt x="2352976" y="970931"/>
                  <a:pt x="2377469" y="970931"/>
                </a:cubicBezTo>
                <a:close/>
                <a:moveTo>
                  <a:pt x="1994345" y="703269"/>
                </a:moveTo>
                <a:lnTo>
                  <a:pt x="1999593" y="703269"/>
                </a:lnTo>
                <a:cubicBezTo>
                  <a:pt x="1996094" y="713765"/>
                  <a:pt x="1985597" y="719014"/>
                  <a:pt x="1968103" y="719014"/>
                </a:cubicBezTo>
                <a:lnTo>
                  <a:pt x="1952358" y="719014"/>
                </a:lnTo>
                <a:cubicBezTo>
                  <a:pt x="1962855" y="708517"/>
                  <a:pt x="1976851" y="703269"/>
                  <a:pt x="1994345" y="703269"/>
                </a:cubicBezTo>
                <a:close/>
                <a:moveTo>
                  <a:pt x="2073069" y="629793"/>
                </a:moveTo>
                <a:cubicBezTo>
                  <a:pt x="2041579" y="629793"/>
                  <a:pt x="2018837" y="633292"/>
                  <a:pt x="2004841" y="640289"/>
                </a:cubicBezTo>
                <a:lnTo>
                  <a:pt x="2020586" y="640289"/>
                </a:lnTo>
                <a:cubicBezTo>
                  <a:pt x="2024085" y="640289"/>
                  <a:pt x="2046827" y="636791"/>
                  <a:pt x="2088814" y="629793"/>
                </a:cubicBezTo>
                <a:close/>
                <a:moveTo>
                  <a:pt x="2776338" y="0"/>
                </a:moveTo>
                <a:cubicBezTo>
                  <a:pt x="2793832" y="0"/>
                  <a:pt x="2811326" y="5248"/>
                  <a:pt x="2828820" y="15745"/>
                </a:cubicBezTo>
                <a:cubicBezTo>
                  <a:pt x="2846314" y="26241"/>
                  <a:pt x="2860310" y="33239"/>
                  <a:pt x="2870806" y="36738"/>
                </a:cubicBezTo>
                <a:cubicBezTo>
                  <a:pt x="2902296" y="40237"/>
                  <a:pt x="2960027" y="41986"/>
                  <a:pt x="3044000" y="41986"/>
                </a:cubicBezTo>
                <a:cubicBezTo>
                  <a:pt x="3047499" y="55982"/>
                  <a:pt x="3080738" y="73476"/>
                  <a:pt x="3143717" y="94469"/>
                </a:cubicBezTo>
                <a:cubicBezTo>
                  <a:pt x="3213694" y="122460"/>
                  <a:pt x="3259179" y="148701"/>
                  <a:pt x="3280172" y="173193"/>
                </a:cubicBezTo>
                <a:cubicBezTo>
                  <a:pt x="3287170" y="180191"/>
                  <a:pt x="3293293" y="191562"/>
                  <a:pt x="3298541" y="207307"/>
                </a:cubicBezTo>
                <a:cubicBezTo>
                  <a:pt x="3303789" y="223052"/>
                  <a:pt x="3309912" y="236172"/>
                  <a:pt x="3316910" y="246669"/>
                </a:cubicBezTo>
                <a:cubicBezTo>
                  <a:pt x="3348400" y="281657"/>
                  <a:pt x="3381639" y="314897"/>
                  <a:pt x="3416627" y="346386"/>
                </a:cubicBezTo>
                <a:cubicBezTo>
                  <a:pt x="3483106" y="412864"/>
                  <a:pt x="3532089" y="468846"/>
                  <a:pt x="3563579" y="514331"/>
                </a:cubicBezTo>
                <a:cubicBezTo>
                  <a:pt x="3595068" y="559816"/>
                  <a:pt x="3610813" y="614048"/>
                  <a:pt x="3610813" y="677027"/>
                </a:cubicBezTo>
                <a:cubicBezTo>
                  <a:pt x="3610813" y="708517"/>
                  <a:pt x="3599442" y="733009"/>
                  <a:pt x="3576700" y="750503"/>
                </a:cubicBezTo>
                <a:cubicBezTo>
                  <a:pt x="3553957" y="767998"/>
                  <a:pt x="3525966" y="780243"/>
                  <a:pt x="3492727" y="787241"/>
                </a:cubicBezTo>
                <a:cubicBezTo>
                  <a:pt x="3459488" y="794239"/>
                  <a:pt x="3437620" y="799487"/>
                  <a:pt x="3427124" y="802986"/>
                </a:cubicBezTo>
                <a:lnTo>
                  <a:pt x="3358896" y="839724"/>
                </a:lnTo>
                <a:lnTo>
                  <a:pt x="3311662" y="839724"/>
                </a:lnTo>
                <a:lnTo>
                  <a:pt x="3269675" y="839724"/>
                </a:lnTo>
                <a:cubicBezTo>
                  <a:pt x="3259179" y="829227"/>
                  <a:pt x="3245183" y="823979"/>
                  <a:pt x="3227689" y="823979"/>
                </a:cubicBezTo>
                <a:cubicBezTo>
                  <a:pt x="3217193" y="823979"/>
                  <a:pt x="3200573" y="829227"/>
                  <a:pt x="3177830" y="839724"/>
                </a:cubicBezTo>
                <a:cubicBezTo>
                  <a:pt x="3155088" y="850221"/>
                  <a:pt x="3140218" y="855469"/>
                  <a:pt x="3133220" y="855469"/>
                </a:cubicBezTo>
                <a:cubicBezTo>
                  <a:pt x="3122724" y="855469"/>
                  <a:pt x="3111352" y="850221"/>
                  <a:pt x="3099106" y="839724"/>
                </a:cubicBezTo>
                <a:cubicBezTo>
                  <a:pt x="3086861" y="829227"/>
                  <a:pt x="3077239" y="822230"/>
                  <a:pt x="3070241" y="818731"/>
                </a:cubicBezTo>
                <a:cubicBezTo>
                  <a:pt x="3059744" y="818731"/>
                  <a:pt x="3046624" y="821355"/>
                  <a:pt x="3030879" y="826603"/>
                </a:cubicBezTo>
                <a:cubicBezTo>
                  <a:pt x="3015134" y="831852"/>
                  <a:pt x="3002013" y="836225"/>
                  <a:pt x="2991517" y="839724"/>
                </a:cubicBezTo>
                <a:lnTo>
                  <a:pt x="2970524" y="855469"/>
                </a:lnTo>
                <a:lnTo>
                  <a:pt x="2960027" y="855469"/>
                </a:lnTo>
                <a:cubicBezTo>
                  <a:pt x="2953030" y="855469"/>
                  <a:pt x="2946906" y="853719"/>
                  <a:pt x="2941658" y="850221"/>
                </a:cubicBezTo>
                <a:cubicBezTo>
                  <a:pt x="2936410" y="846722"/>
                  <a:pt x="2928538" y="844972"/>
                  <a:pt x="2918041" y="844972"/>
                </a:cubicBezTo>
                <a:cubicBezTo>
                  <a:pt x="2869057" y="844972"/>
                  <a:pt x="2821823" y="853719"/>
                  <a:pt x="2776338" y="871213"/>
                </a:cubicBezTo>
                <a:cubicBezTo>
                  <a:pt x="2720356" y="885209"/>
                  <a:pt x="2680119" y="892207"/>
                  <a:pt x="2655627" y="892207"/>
                </a:cubicBezTo>
                <a:lnTo>
                  <a:pt x="2655627" y="902703"/>
                </a:lnTo>
                <a:lnTo>
                  <a:pt x="2650379" y="902703"/>
                </a:lnTo>
                <a:cubicBezTo>
                  <a:pt x="2646880" y="902703"/>
                  <a:pt x="2644256" y="901828"/>
                  <a:pt x="2642506" y="900079"/>
                </a:cubicBezTo>
                <a:cubicBezTo>
                  <a:pt x="2640757" y="898330"/>
                  <a:pt x="2639882" y="895706"/>
                  <a:pt x="2639882" y="892207"/>
                </a:cubicBezTo>
                <a:cubicBezTo>
                  <a:pt x="2604894" y="892207"/>
                  <a:pt x="2566406" y="904453"/>
                  <a:pt x="2524420" y="928945"/>
                </a:cubicBezTo>
                <a:cubicBezTo>
                  <a:pt x="2475436" y="949938"/>
                  <a:pt x="2438699" y="960434"/>
                  <a:pt x="2414206" y="960434"/>
                </a:cubicBezTo>
                <a:lnTo>
                  <a:pt x="2393214" y="955186"/>
                </a:lnTo>
                <a:lnTo>
                  <a:pt x="2393214" y="965683"/>
                </a:lnTo>
                <a:lnTo>
                  <a:pt x="2387965" y="960434"/>
                </a:lnTo>
                <a:lnTo>
                  <a:pt x="2382717" y="955186"/>
                </a:lnTo>
                <a:lnTo>
                  <a:pt x="2377469" y="955186"/>
                </a:lnTo>
                <a:lnTo>
                  <a:pt x="2272503" y="991924"/>
                </a:lnTo>
                <a:cubicBezTo>
                  <a:pt x="2265506" y="991924"/>
                  <a:pt x="2262007" y="997172"/>
                  <a:pt x="2262007" y="1007669"/>
                </a:cubicBezTo>
                <a:lnTo>
                  <a:pt x="2230517" y="1007669"/>
                </a:lnTo>
                <a:lnTo>
                  <a:pt x="2230517" y="1018165"/>
                </a:lnTo>
                <a:lnTo>
                  <a:pt x="2209524" y="1028662"/>
                </a:lnTo>
                <a:lnTo>
                  <a:pt x="2199027" y="1023413"/>
                </a:lnTo>
                <a:cubicBezTo>
                  <a:pt x="2188531" y="1026912"/>
                  <a:pt x="2169287" y="1033910"/>
                  <a:pt x="2141296" y="1044407"/>
                </a:cubicBezTo>
                <a:cubicBezTo>
                  <a:pt x="2113306" y="1054903"/>
                  <a:pt x="2099310" y="1061901"/>
                  <a:pt x="2099310" y="1065400"/>
                </a:cubicBezTo>
                <a:cubicBezTo>
                  <a:pt x="2081816" y="1065400"/>
                  <a:pt x="2054700" y="1080270"/>
                  <a:pt x="2017962" y="1110010"/>
                </a:cubicBezTo>
                <a:cubicBezTo>
                  <a:pt x="1981224" y="1139750"/>
                  <a:pt x="1952358" y="1154621"/>
                  <a:pt x="1931365" y="1154621"/>
                </a:cubicBezTo>
                <a:lnTo>
                  <a:pt x="1931365" y="1144124"/>
                </a:lnTo>
                <a:cubicBezTo>
                  <a:pt x="1941862" y="1137126"/>
                  <a:pt x="1952358" y="1129254"/>
                  <a:pt x="1962855" y="1120507"/>
                </a:cubicBezTo>
                <a:cubicBezTo>
                  <a:pt x="1973351" y="1111760"/>
                  <a:pt x="1985597" y="1103887"/>
                  <a:pt x="1999593" y="1096890"/>
                </a:cubicBezTo>
                <a:cubicBezTo>
                  <a:pt x="1996094" y="1089892"/>
                  <a:pt x="2004841" y="1081145"/>
                  <a:pt x="2025834" y="1070648"/>
                </a:cubicBezTo>
                <a:cubicBezTo>
                  <a:pt x="2046827" y="1060152"/>
                  <a:pt x="2060823" y="1051405"/>
                  <a:pt x="2067820" y="1044407"/>
                </a:cubicBezTo>
                <a:cubicBezTo>
                  <a:pt x="2057324" y="1033910"/>
                  <a:pt x="2050326" y="1028662"/>
                  <a:pt x="2046827" y="1028662"/>
                </a:cubicBezTo>
                <a:cubicBezTo>
                  <a:pt x="2036331" y="1028662"/>
                  <a:pt x="2026709" y="1032161"/>
                  <a:pt x="2017962" y="1039158"/>
                </a:cubicBezTo>
                <a:cubicBezTo>
                  <a:pt x="2009215" y="1046156"/>
                  <a:pt x="2004841" y="1054903"/>
                  <a:pt x="2004841" y="1065400"/>
                </a:cubicBezTo>
                <a:lnTo>
                  <a:pt x="1994345" y="1065400"/>
                </a:lnTo>
                <a:lnTo>
                  <a:pt x="1999593" y="1070648"/>
                </a:lnTo>
                <a:cubicBezTo>
                  <a:pt x="1992595" y="1067149"/>
                  <a:pt x="1983848" y="1067149"/>
                  <a:pt x="1973351" y="1070648"/>
                </a:cubicBezTo>
                <a:cubicBezTo>
                  <a:pt x="1962855" y="1074147"/>
                  <a:pt x="1954108" y="1079395"/>
                  <a:pt x="1947110" y="1086393"/>
                </a:cubicBezTo>
                <a:lnTo>
                  <a:pt x="1936614" y="1065400"/>
                </a:lnTo>
                <a:lnTo>
                  <a:pt x="1952358" y="1065400"/>
                </a:lnTo>
                <a:cubicBezTo>
                  <a:pt x="1969852" y="1044407"/>
                  <a:pt x="2027584" y="990175"/>
                  <a:pt x="2125551" y="902703"/>
                </a:cubicBezTo>
                <a:cubicBezTo>
                  <a:pt x="2251510" y="790740"/>
                  <a:pt x="2338981" y="699770"/>
                  <a:pt x="2387965" y="629793"/>
                </a:cubicBezTo>
                <a:cubicBezTo>
                  <a:pt x="2384466" y="619296"/>
                  <a:pt x="2374845" y="609675"/>
                  <a:pt x="2359100" y="600927"/>
                </a:cubicBezTo>
                <a:cubicBezTo>
                  <a:pt x="2343355" y="592181"/>
                  <a:pt x="2328485" y="586057"/>
                  <a:pt x="2314489" y="582558"/>
                </a:cubicBezTo>
                <a:cubicBezTo>
                  <a:pt x="2223519" y="589556"/>
                  <a:pt x="2150043" y="601802"/>
                  <a:pt x="2094062" y="619296"/>
                </a:cubicBezTo>
                <a:lnTo>
                  <a:pt x="2125551" y="619296"/>
                </a:lnTo>
                <a:cubicBezTo>
                  <a:pt x="2153542" y="619296"/>
                  <a:pt x="2182408" y="617547"/>
                  <a:pt x="2212148" y="614048"/>
                </a:cubicBezTo>
                <a:cubicBezTo>
                  <a:pt x="2241888" y="610549"/>
                  <a:pt x="2270754" y="608800"/>
                  <a:pt x="2298745" y="608800"/>
                </a:cubicBezTo>
                <a:lnTo>
                  <a:pt x="2314489" y="608800"/>
                </a:lnTo>
                <a:lnTo>
                  <a:pt x="2293496" y="614048"/>
                </a:lnTo>
                <a:cubicBezTo>
                  <a:pt x="2150043" y="649037"/>
                  <a:pt x="2060823" y="670030"/>
                  <a:pt x="2025834" y="677027"/>
                </a:cubicBezTo>
                <a:lnTo>
                  <a:pt x="2015338" y="682276"/>
                </a:lnTo>
                <a:cubicBezTo>
                  <a:pt x="1941862" y="706768"/>
                  <a:pt x="1896377" y="719014"/>
                  <a:pt x="1878882" y="719014"/>
                </a:cubicBezTo>
                <a:cubicBezTo>
                  <a:pt x="1875384" y="719014"/>
                  <a:pt x="1831648" y="729510"/>
                  <a:pt x="1747676" y="750503"/>
                </a:cubicBezTo>
                <a:lnTo>
                  <a:pt x="1726682" y="766248"/>
                </a:lnTo>
                <a:lnTo>
                  <a:pt x="1742427" y="766248"/>
                </a:lnTo>
                <a:lnTo>
                  <a:pt x="1742427" y="771496"/>
                </a:lnTo>
                <a:lnTo>
                  <a:pt x="1710938" y="766248"/>
                </a:lnTo>
                <a:cubicBezTo>
                  <a:pt x="1700441" y="766248"/>
                  <a:pt x="1691694" y="769747"/>
                  <a:pt x="1684696" y="776745"/>
                </a:cubicBezTo>
                <a:lnTo>
                  <a:pt x="1695193" y="787241"/>
                </a:lnTo>
                <a:lnTo>
                  <a:pt x="1647958" y="797738"/>
                </a:lnTo>
                <a:lnTo>
                  <a:pt x="1632213" y="792490"/>
                </a:lnTo>
                <a:lnTo>
                  <a:pt x="1653207" y="787241"/>
                </a:lnTo>
                <a:lnTo>
                  <a:pt x="1647958" y="776745"/>
                </a:lnTo>
                <a:cubicBezTo>
                  <a:pt x="1630464" y="776745"/>
                  <a:pt x="1616469" y="781993"/>
                  <a:pt x="1605972" y="792490"/>
                </a:cubicBezTo>
                <a:lnTo>
                  <a:pt x="1616469" y="797738"/>
                </a:lnTo>
                <a:cubicBezTo>
                  <a:pt x="1609471" y="801237"/>
                  <a:pt x="1602473" y="803861"/>
                  <a:pt x="1595476" y="805610"/>
                </a:cubicBezTo>
                <a:cubicBezTo>
                  <a:pt x="1588478" y="807360"/>
                  <a:pt x="1581480" y="809984"/>
                  <a:pt x="1574483" y="813483"/>
                </a:cubicBezTo>
                <a:cubicBezTo>
                  <a:pt x="1497508" y="830977"/>
                  <a:pt x="1396041" y="858968"/>
                  <a:pt x="1270083" y="897455"/>
                </a:cubicBezTo>
                <a:cubicBezTo>
                  <a:pt x="1245591" y="907952"/>
                  <a:pt x="1208853" y="920197"/>
                  <a:pt x="1159869" y="934193"/>
                </a:cubicBezTo>
                <a:cubicBezTo>
                  <a:pt x="1152871" y="944690"/>
                  <a:pt x="1117883" y="956935"/>
                  <a:pt x="1054903" y="970931"/>
                </a:cubicBezTo>
                <a:cubicBezTo>
                  <a:pt x="991924" y="984926"/>
                  <a:pt x="956936" y="995423"/>
                  <a:pt x="949938" y="1002421"/>
                </a:cubicBezTo>
                <a:cubicBezTo>
                  <a:pt x="932444" y="1016416"/>
                  <a:pt x="909701" y="1044407"/>
                  <a:pt x="881710" y="1086393"/>
                </a:cubicBezTo>
                <a:cubicBezTo>
                  <a:pt x="850221" y="1124880"/>
                  <a:pt x="823979" y="1153746"/>
                  <a:pt x="802986" y="1172990"/>
                </a:cubicBezTo>
                <a:cubicBezTo>
                  <a:pt x="781993" y="1192233"/>
                  <a:pt x="754002" y="1203604"/>
                  <a:pt x="719014" y="1207103"/>
                </a:cubicBezTo>
                <a:cubicBezTo>
                  <a:pt x="708517" y="1210602"/>
                  <a:pt x="692772" y="1206229"/>
                  <a:pt x="671779" y="1193982"/>
                </a:cubicBezTo>
                <a:cubicBezTo>
                  <a:pt x="650786" y="1181737"/>
                  <a:pt x="635042" y="1175614"/>
                  <a:pt x="624545" y="1175614"/>
                </a:cubicBezTo>
                <a:lnTo>
                  <a:pt x="614048" y="1175614"/>
                </a:lnTo>
                <a:lnTo>
                  <a:pt x="561566" y="1180862"/>
                </a:lnTo>
                <a:cubicBezTo>
                  <a:pt x="509083" y="1170365"/>
                  <a:pt x="453976" y="1131003"/>
                  <a:pt x="396245" y="1062776"/>
                </a:cubicBezTo>
                <a:cubicBezTo>
                  <a:pt x="338514" y="994548"/>
                  <a:pt x="295653" y="930694"/>
                  <a:pt x="267662" y="871213"/>
                </a:cubicBezTo>
                <a:cubicBezTo>
                  <a:pt x="253667" y="857218"/>
                  <a:pt x="224801" y="833601"/>
                  <a:pt x="181066" y="800362"/>
                </a:cubicBezTo>
                <a:cubicBezTo>
                  <a:pt x="137330" y="767123"/>
                  <a:pt x="96218" y="727761"/>
                  <a:pt x="57731" y="682276"/>
                </a:cubicBezTo>
                <a:cubicBezTo>
                  <a:pt x="19244" y="636791"/>
                  <a:pt x="0" y="587807"/>
                  <a:pt x="0" y="535324"/>
                </a:cubicBezTo>
                <a:lnTo>
                  <a:pt x="0" y="477593"/>
                </a:lnTo>
                <a:cubicBezTo>
                  <a:pt x="17494" y="383124"/>
                  <a:pt x="129458" y="300901"/>
                  <a:pt x="335890" y="230924"/>
                </a:cubicBezTo>
                <a:lnTo>
                  <a:pt x="341138" y="230924"/>
                </a:lnTo>
                <a:cubicBezTo>
                  <a:pt x="379625" y="230924"/>
                  <a:pt x="414614" y="276409"/>
                  <a:pt x="446104" y="367379"/>
                </a:cubicBezTo>
                <a:cubicBezTo>
                  <a:pt x="449602" y="374377"/>
                  <a:pt x="460099" y="377876"/>
                  <a:pt x="477593" y="377876"/>
                </a:cubicBezTo>
                <a:lnTo>
                  <a:pt x="498586" y="377876"/>
                </a:lnTo>
                <a:cubicBezTo>
                  <a:pt x="554568" y="363880"/>
                  <a:pt x="623670" y="348136"/>
                  <a:pt x="705893" y="330641"/>
                </a:cubicBezTo>
                <a:cubicBezTo>
                  <a:pt x="788116" y="313147"/>
                  <a:pt x="857218" y="299152"/>
                  <a:pt x="913200" y="288655"/>
                </a:cubicBezTo>
                <a:cubicBezTo>
                  <a:pt x="937692" y="281657"/>
                  <a:pt x="985801" y="271161"/>
                  <a:pt x="1057528" y="257166"/>
                </a:cubicBezTo>
                <a:cubicBezTo>
                  <a:pt x="1129254" y="243170"/>
                  <a:pt x="1184361" y="227425"/>
                  <a:pt x="1222848" y="209931"/>
                </a:cubicBezTo>
                <a:cubicBezTo>
                  <a:pt x="1558738" y="143453"/>
                  <a:pt x="1868386" y="94469"/>
                  <a:pt x="2151793" y="62979"/>
                </a:cubicBezTo>
                <a:lnTo>
                  <a:pt x="2157041" y="47234"/>
                </a:lnTo>
                <a:cubicBezTo>
                  <a:pt x="2164039" y="54232"/>
                  <a:pt x="2178034" y="57731"/>
                  <a:pt x="2199027" y="57731"/>
                </a:cubicBezTo>
                <a:cubicBezTo>
                  <a:pt x="2216521" y="57731"/>
                  <a:pt x="2227893" y="56856"/>
                  <a:pt x="2233141" y="55107"/>
                </a:cubicBezTo>
                <a:cubicBezTo>
                  <a:pt x="2238389" y="53357"/>
                  <a:pt x="2251510" y="50733"/>
                  <a:pt x="2272503" y="47234"/>
                </a:cubicBezTo>
                <a:lnTo>
                  <a:pt x="2618889" y="20993"/>
                </a:lnTo>
                <a:lnTo>
                  <a:pt x="2618889" y="15745"/>
                </a:lnTo>
                <a:lnTo>
                  <a:pt x="2666124" y="15745"/>
                </a:lnTo>
                <a:lnTo>
                  <a:pt x="2666124" y="5248"/>
                </a:lnTo>
                <a:cubicBezTo>
                  <a:pt x="2673121" y="12246"/>
                  <a:pt x="2680119" y="15745"/>
                  <a:pt x="2687117" y="15745"/>
                </a:cubicBezTo>
                <a:cubicBezTo>
                  <a:pt x="2701112" y="15745"/>
                  <a:pt x="2715982" y="13121"/>
                  <a:pt x="2731727" y="7872"/>
                </a:cubicBezTo>
                <a:cubicBezTo>
                  <a:pt x="2747472" y="2624"/>
                  <a:pt x="2762342" y="0"/>
                  <a:pt x="2776338"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18" name="文本框 17">
            <a:extLst>
              <a:ext uri="{FF2B5EF4-FFF2-40B4-BE49-F238E27FC236}">
                <a16:creationId xmlns:a16="http://schemas.microsoft.com/office/drawing/2014/main" id="{6851B178-A45C-44B0-A279-CF2DB94BE3A4}"/>
              </a:ext>
            </a:extLst>
          </p:cNvPr>
          <p:cNvSpPr txBox="1"/>
          <p:nvPr userDrawn="1"/>
        </p:nvSpPr>
        <p:spPr>
          <a:xfrm>
            <a:off x="3997333" y="1644737"/>
            <a:ext cx="2235765" cy="3747268"/>
          </a:xfrm>
          <a:custGeom>
            <a:avLst/>
            <a:gdLst/>
            <a:ahLst/>
            <a:cxnLst/>
            <a:rect l="l" t="t" r="r" b="b"/>
            <a:pathLst>
              <a:path w="2235765" h="3747268">
                <a:moveTo>
                  <a:pt x="1742427" y="2309240"/>
                </a:moveTo>
                <a:lnTo>
                  <a:pt x="1758172" y="2309240"/>
                </a:lnTo>
                <a:cubicBezTo>
                  <a:pt x="1758172" y="2326735"/>
                  <a:pt x="1745926" y="2335482"/>
                  <a:pt x="1721434" y="2335482"/>
                </a:cubicBezTo>
                <a:lnTo>
                  <a:pt x="1716186" y="2314489"/>
                </a:lnTo>
                <a:lnTo>
                  <a:pt x="1726682" y="2324985"/>
                </a:lnTo>
                <a:close/>
                <a:moveTo>
                  <a:pt x="2235765" y="2104558"/>
                </a:moveTo>
                <a:cubicBezTo>
                  <a:pt x="2235765" y="2108057"/>
                  <a:pt x="2233141" y="2112430"/>
                  <a:pt x="2227893" y="2117678"/>
                </a:cubicBezTo>
                <a:cubicBezTo>
                  <a:pt x="2222644" y="2122927"/>
                  <a:pt x="2218271" y="2125551"/>
                  <a:pt x="2214772" y="2125551"/>
                </a:cubicBezTo>
                <a:lnTo>
                  <a:pt x="2204276" y="2125551"/>
                </a:lnTo>
                <a:cubicBezTo>
                  <a:pt x="2204276" y="2111555"/>
                  <a:pt x="2214772" y="2104558"/>
                  <a:pt x="2235765" y="2104558"/>
                </a:cubicBezTo>
                <a:close/>
                <a:moveTo>
                  <a:pt x="745255" y="1857889"/>
                </a:moveTo>
                <a:lnTo>
                  <a:pt x="750503" y="1857889"/>
                </a:lnTo>
                <a:cubicBezTo>
                  <a:pt x="747004" y="1868385"/>
                  <a:pt x="738257" y="1873634"/>
                  <a:pt x="724262" y="1873634"/>
                </a:cubicBezTo>
                <a:lnTo>
                  <a:pt x="719014" y="1873634"/>
                </a:lnTo>
                <a:cubicBezTo>
                  <a:pt x="722512" y="1873634"/>
                  <a:pt x="726886" y="1871009"/>
                  <a:pt x="732134" y="1865761"/>
                </a:cubicBezTo>
                <a:cubicBezTo>
                  <a:pt x="737383" y="1860513"/>
                  <a:pt x="741756" y="1857889"/>
                  <a:pt x="745255" y="1857889"/>
                </a:cubicBezTo>
                <a:close/>
                <a:moveTo>
                  <a:pt x="813483" y="1826399"/>
                </a:moveTo>
                <a:lnTo>
                  <a:pt x="818731" y="1826399"/>
                </a:lnTo>
                <a:cubicBezTo>
                  <a:pt x="808234" y="1836896"/>
                  <a:pt x="799487" y="1842144"/>
                  <a:pt x="792490" y="1842144"/>
                </a:cubicBezTo>
                <a:lnTo>
                  <a:pt x="787241" y="1842144"/>
                </a:lnTo>
                <a:cubicBezTo>
                  <a:pt x="794239" y="1831648"/>
                  <a:pt x="802986" y="1826399"/>
                  <a:pt x="813483" y="1826399"/>
                </a:cubicBezTo>
                <a:close/>
                <a:moveTo>
                  <a:pt x="855469" y="1800158"/>
                </a:moveTo>
                <a:lnTo>
                  <a:pt x="855469" y="1805406"/>
                </a:lnTo>
                <a:cubicBezTo>
                  <a:pt x="855469" y="1808905"/>
                  <a:pt x="850220" y="1810654"/>
                  <a:pt x="839724" y="1810654"/>
                </a:cubicBezTo>
                <a:lnTo>
                  <a:pt x="834476" y="1810654"/>
                </a:lnTo>
                <a:close/>
                <a:moveTo>
                  <a:pt x="986676" y="1674199"/>
                </a:moveTo>
                <a:cubicBezTo>
                  <a:pt x="979678" y="1674199"/>
                  <a:pt x="973555" y="1675949"/>
                  <a:pt x="968307" y="1679448"/>
                </a:cubicBezTo>
                <a:cubicBezTo>
                  <a:pt x="963058" y="1682946"/>
                  <a:pt x="958685" y="1686445"/>
                  <a:pt x="955186" y="1689944"/>
                </a:cubicBezTo>
                <a:lnTo>
                  <a:pt x="970931" y="1695192"/>
                </a:lnTo>
                <a:cubicBezTo>
                  <a:pt x="974430" y="1695192"/>
                  <a:pt x="977928" y="1693443"/>
                  <a:pt x="981428" y="1689944"/>
                </a:cubicBezTo>
                <a:cubicBezTo>
                  <a:pt x="984926" y="1686445"/>
                  <a:pt x="986676" y="1681197"/>
                  <a:pt x="986676" y="1674199"/>
                </a:cubicBezTo>
                <a:close/>
                <a:moveTo>
                  <a:pt x="1175614" y="1212351"/>
                </a:moveTo>
                <a:cubicBezTo>
                  <a:pt x="1224597" y="1212351"/>
                  <a:pt x="1301572" y="1222848"/>
                  <a:pt x="1406538" y="1243841"/>
                </a:cubicBezTo>
                <a:cubicBezTo>
                  <a:pt x="1420533" y="1254337"/>
                  <a:pt x="1449399" y="1270957"/>
                  <a:pt x="1493134" y="1293699"/>
                </a:cubicBezTo>
                <a:cubicBezTo>
                  <a:pt x="1536870" y="1316442"/>
                  <a:pt x="1570984" y="1338310"/>
                  <a:pt x="1595476" y="1359303"/>
                </a:cubicBezTo>
                <a:cubicBezTo>
                  <a:pt x="1619968" y="1380296"/>
                  <a:pt x="1632213" y="1408287"/>
                  <a:pt x="1632213" y="1443275"/>
                </a:cubicBezTo>
                <a:cubicBezTo>
                  <a:pt x="1632213" y="1467767"/>
                  <a:pt x="1625216" y="1481762"/>
                  <a:pt x="1611220" y="1485261"/>
                </a:cubicBezTo>
                <a:cubicBezTo>
                  <a:pt x="1611220" y="1516751"/>
                  <a:pt x="1601599" y="1547366"/>
                  <a:pt x="1582355" y="1577106"/>
                </a:cubicBezTo>
                <a:cubicBezTo>
                  <a:pt x="1563111" y="1606846"/>
                  <a:pt x="1535995" y="1639211"/>
                  <a:pt x="1501006" y="1674199"/>
                </a:cubicBezTo>
                <a:lnTo>
                  <a:pt x="1432779" y="1752923"/>
                </a:lnTo>
                <a:cubicBezTo>
                  <a:pt x="1390793" y="1819401"/>
                  <a:pt x="1348806" y="1911246"/>
                  <a:pt x="1306820" y="2028458"/>
                </a:cubicBezTo>
                <a:cubicBezTo>
                  <a:pt x="1264834" y="2145669"/>
                  <a:pt x="1249090" y="2232266"/>
                  <a:pt x="1259586" y="2288247"/>
                </a:cubicBezTo>
                <a:cubicBezTo>
                  <a:pt x="1252588" y="2298744"/>
                  <a:pt x="1233345" y="2338981"/>
                  <a:pt x="1201855" y="2408958"/>
                </a:cubicBezTo>
                <a:cubicBezTo>
                  <a:pt x="1170366" y="2478935"/>
                  <a:pt x="1154620" y="2522670"/>
                  <a:pt x="1154620" y="2540164"/>
                </a:cubicBezTo>
                <a:lnTo>
                  <a:pt x="1170366" y="2540164"/>
                </a:lnTo>
                <a:cubicBezTo>
                  <a:pt x="1170366" y="2554160"/>
                  <a:pt x="1166866" y="2576028"/>
                  <a:pt x="1159869" y="2605768"/>
                </a:cubicBezTo>
                <a:cubicBezTo>
                  <a:pt x="1152871" y="2635508"/>
                  <a:pt x="1149372" y="2659126"/>
                  <a:pt x="1149372" y="2676620"/>
                </a:cubicBezTo>
                <a:lnTo>
                  <a:pt x="1154620" y="2676620"/>
                </a:lnTo>
                <a:cubicBezTo>
                  <a:pt x="1172115" y="2669622"/>
                  <a:pt x="1184361" y="2662624"/>
                  <a:pt x="1191358" y="2655627"/>
                </a:cubicBezTo>
                <a:lnTo>
                  <a:pt x="1542993" y="2424703"/>
                </a:lnTo>
                <a:cubicBezTo>
                  <a:pt x="1560487" y="2417705"/>
                  <a:pt x="1584104" y="2402835"/>
                  <a:pt x="1613844" y="2380092"/>
                </a:cubicBezTo>
                <a:cubicBezTo>
                  <a:pt x="1643585" y="2357350"/>
                  <a:pt x="1672450" y="2345978"/>
                  <a:pt x="1700441" y="2345978"/>
                </a:cubicBezTo>
                <a:lnTo>
                  <a:pt x="1705690" y="2345978"/>
                </a:lnTo>
                <a:lnTo>
                  <a:pt x="1668952" y="2377468"/>
                </a:lnTo>
                <a:lnTo>
                  <a:pt x="1674200" y="2377468"/>
                </a:lnTo>
                <a:cubicBezTo>
                  <a:pt x="1681197" y="2377468"/>
                  <a:pt x="1691694" y="2373969"/>
                  <a:pt x="1705690" y="2366972"/>
                </a:cubicBezTo>
                <a:lnTo>
                  <a:pt x="1994344" y="2204275"/>
                </a:lnTo>
                <a:lnTo>
                  <a:pt x="2125551" y="2125551"/>
                </a:lnTo>
                <a:cubicBezTo>
                  <a:pt x="2129050" y="2122052"/>
                  <a:pt x="2140421" y="2112430"/>
                  <a:pt x="2159665" y="2096685"/>
                </a:cubicBezTo>
                <a:cubicBezTo>
                  <a:pt x="2178909" y="2080940"/>
                  <a:pt x="2199027" y="2073068"/>
                  <a:pt x="2220020" y="2073068"/>
                </a:cubicBezTo>
                <a:cubicBezTo>
                  <a:pt x="2213023" y="2083565"/>
                  <a:pt x="2200777" y="2094936"/>
                  <a:pt x="2183282" y="2107182"/>
                </a:cubicBezTo>
                <a:cubicBezTo>
                  <a:pt x="2165788" y="2119428"/>
                  <a:pt x="2155292" y="2127300"/>
                  <a:pt x="2151793" y="2130799"/>
                </a:cubicBezTo>
                <a:lnTo>
                  <a:pt x="2151793" y="2141295"/>
                </a:lnTo>
                <a:cubicBezTo>
                  <a:pt x="2155292" y="2141295"/>
                  <a:pt x="2157916" y="2141295"/>
                  <a:pt x="2159665" y="2141295"/>
                </a:cubicBezTo>
                <a:cubicBezTo>
                  <a:pt x="2161414" y="2141295"/>
                  <a:pt x="2165788" y="2136047"/>
                  <a:pt x="2172786" y="2125551"/>
                </a:cubicBezTo>
                <a:lnTo>
                  <a:pt x="2178034" y="2141295"/>
                </a:lnTo>
                <a:lnTo>
                  <a:pt x="2183282" y="2141295"/>
                </a:lnTo>
                <a:lnTo>
                  <a:pt x="2199027" y="2130799"/>
                </a:lnTo>
                <a:lnTo>
                  <a:pt x="2199027" y="2141295"/>
                </a:lnTo>
                <a:cubicBezTo>
                  <a:pt x="2181533" y="2162289"/>
                  <a:pt x="2136048" y="2204275"/>
                  <a:pt x="2062572" y="2267254"/>
                </a:cubicBezTo>
                <a:lnTo>
                  <a:pt x="2067820" y="2267254"/>
                </a:lnTo>
                <a:lnTo>
                  <a:pt x="2130800" y="2220020"/>
                </a:lnTo>
                <a:lnTo>
                  <a:pt x="2130800" y="2230516"/>
                </a:lnTo>
                <a:lnTo>
                  <a:pt x="2125551" y="2241013"/>
                </a:lnTo>
                <a:lnTo>
                  <a:pt x="2031082" y="2335482"/>
                </a:lnTo>
                <a:cubicBezTo>
                  <a:pt x="2003092" y="2352976"/>
                  <a:pt x="1989096" y="2368721"/>
                  <a:pt x="1989096" y="2382716"/>
                </a:cubicBezTo>
                <a:lnTo>
                  <a:pt x="1994344" y="2393213"/>
                </a:lnTo>
                <a:cubicBezTo>
                  <a:pt x="1994344" y="2396712"/>
                  <a:pt x="1991720" y="2399336"/>
                  <a:pt x="1986472" y="2401085"/>
                </a:cubicBezTo>
                <a:cubicBezTo>
                  <a:pt x="1981224" y="2402835"/>
                  <a:pt x="1976850" y="2403709"/>
                  <a:pt x="1973351" y="2403709"/>
                </a:cubicBezTo>
                <a:lnTo>
                  <a:pt x="1973351" y="2393213"/>
                </a:lnTo>
                <a:cubicBezTo>
                  <a:pt x="1959356" y="2393213"/>
                  <a:pt x="1952358" y="2400210"/>
                  <a:pt x="1952358" y="2414206"/>
                </a:cubicBezTo>
                <a:cubicBezTo>
                  <a:pt x="1938363" y="2414206"/>
                  <a:pt x="1923493" y="2427327"/>
                  <a:pt x="1907748" y="2453568"/>
                </a:cubicBezTo>
                <a:cubicBezTo>
                  <a:pt x="1892003" y="2479809"/>
                  <a:pt x="1884131" y="2499928"/>
                  <a:pt x="1884131" y="2513923"/>
                </a:cubicBezTo>
                <a:cubicBezTo>
                  <a:pt x="1873634" y="2513923"/>
                  <a:pt x="1859639" y="2522670"/>
                  <a:pt x="1842144" y="2540164"/>
                </a:cubicBezTo>
                <a:lnTo>
                  <a:pt x="1863138" y="2540164"/>
                </a:lnTo>
                <a:cubicBezTo>
                  <a:pt x="1863138" y="2540164"/>
                  <a:pt x="1838646" y="2571654"/>
                  <a:pt x="1789662" y="2634634"/>
                </a:cubicBezTo>
                <a:cubicBezTo>
                  <a:pt x="1740678" y="2690615"/>
                  <a:pt x="1716186" y="2720355"/>
                  <a:pt x="1716186" y="2723854"/>
                </a:cubicBezTo>
                <a:lnTo>
                  <a:pt x="1742427" y="2723854"/>
                </a:lnTo>
                <a:lnTo>
                  <a:pt x="1742427" y="2734351"/>
                </a:lnTo>
                <a:cubicBezTo>
                  <a:pt x="1731931" y="2741349"/>
                  <a:pt x="1702190" y="2765841"/>
                  <a:pt x="1653206" y="2807827"/>
                </a:cubicBezTo>
                <a:cubicBezTo>
                  <a:pt x="1604223" y="2849813"/>
                  <a:pt x="1574482" y="2893549"/>
                  <a:pt x="1563986" y="2939034"/>
                </a:cubicBezTo>
                <a:cubicBezTo>
                  <a:pt x="1525499" y="2977521"/>
                  <a:pt x="1406538" y="3092983"/>
                  <a:pt x="1207103" y="3285420"/>
                </a:cubicBezTo>
                <a:cubicBezTo>
                  <a:pt x="1049655" y="3421875"/>
                  <a:pt x="923696" y="3542585"/>
                  <a:pt x="829228" y="3647550"/>
                </a:cubicBezTo>
                <a:cubicBezTo>
                  <a:pt x="808234" y="3654548"/>
                  <a:pt x="774995" y="3672918"/>
                  <a:pt x="729510" y="3702658"/>
                </a:cubicBezTo>
                <a:cubicBezTo>
                  <a:pt x="684025" y="3732398"/>
                  <a:pt x="642039" y="3747268"/>
                  <a:pt x="603552" y="3747268"/>
                </a:cubicBezTo>
                <a:cubicBezTo>
                  <a:pt x="579060" y="3747268"/>
                  <a:pt x="559816" y="3742895"/>
                  <a:pt x="545820" y="3734147"/>
                </a:cubicBezTo>
                <a:cubicBezTo>
                  <a:pt x="531825" y="3725400"/>
                  <a:pt x="517830" y="3713154"/>
                  <a:pt x="503834" y="3697410"/>
                </a:cubicBezTo>
                <a:cubicBezTo>
                  <a:pt x="489839" y="3681665"/>
                  <a:pt x="475844" y="3666795"/>
                  <a:pt x="461848" y="3652799"/>
                </a:cubicBezTo>
                <a:cubicBezTo>
                  <a:pt x="447853" y="3642303"/>
                  <a:pt x="430358" y="3632680"/>
                  <a:pt x="409366" y="3623933"/>
                </a:cubicBezTo>
                <a:cubicBezTo>
                  <a:pt x="388372" y="3615186"/>
                  <a:pt x="372628" y="3604690"/>
                  <a:pt x="362131" y="3592444"/>
                </a:cubicBezTo>
                <a:cubicBezTo>
                  <a:pt x="351634" y="3580198"/>
                  <a:pt x="344637" y="3553082"/>
                  <a:pt x="341138" y="3511095"/>
                </a:cubicBezTo>
                <a:lnTo>
                  <a:pt x="335890" y="3369392"/>
                </a:lnTo>
                <a:cubicBezTo>
                  <a:pt x="332391" y="3355397"/>
                  <a:pt x="322769" y="3343151"/>
                  <a:pt x="307024" y="3332654"/>
                </a:cubicBezTo>
                <a:cubicBezTo>
                  <a:pt x="291279" y="3322158"/>
                  <a:pt x="283407" y="3311661"/>
                  <a:pt x="283407" y="3301165"/>
                </a:cubicBezTo>
                <a:lnTo>
                  <a:pt x="283407" y="3285420"/>
                </a:lnTo>
                <a:lnTo>
                  <a:pt x="288655" y="3259178"/>
                </a:lnTo>
                <a:cubicBezTo>
                  <a:pt x="288655" y="3248682"/>
                  <a:pt x="283407" y="3243433"/>
                  <a:pt x="272910" y="3243433"/>
                </a:cubicBezTo>
                <a:lnTo>
                  <a:pt x="330641" y="3211944"/>
                </a:lnTo>
                <a:lnTo>
                  <a:pt x="325393" y="3169958"/>
                </a:lnTo>
                <a:cubicBezTo>
                  <a:pt x="325393" y="3141967"/>
                  <a:pt x="334140" y="3120974"/>
                  <a:pt x="351634" y="3106979"/>
                </a:cubicBezTo>
                <a:cubicBezTo>
                  <a:pt x="369129" y="3092983"/>
                  <a:pt x="392746" y="3077238"/>
                  <a:pt x="422486" y="3059744"/>
                </a:cubicBezTo>
                <a:cubicBezTo>
                  <a:pt x="452226" y="3042250"/>
                  <a:pt x="470595" y="3028254"/>
                  <a:pt x="477593" y="3017758"/>
                </a:cubicBezTo>
                <a:lnTo>
                  <a:pt x="598303" y="2813075"/>
                </a:lnTo>
                <a:cubicBezTo>
                  <a:pt x="605301" y="2788583"/>
                  <a:pt x="617547" y="2759717"/>
                  <a:pt x="635041" y="2726478"/>
                </a:cubicBezTo>
                <a:cubicBezTo>
                  <a:pt x="652536" y="2693239"/>
                  <a:pt x="664782" y="2666123"/>
                  <a:pt x="671779" y="2645130"/>
                </a:cubicBezTo>
                <a:lnTo>
                  <a:pt x="928945" y="2025834"/>
                </a:lnTo>
                <a:cubicBezTo>
                  <a:pt x="956936" y="1973351"/>
                  <a:pt x="984052" y="1911246"/>
                  <a:pt x="1010293" y="1839520"/>
                </a:cubicBezTo>
                <a:cubicBezTo>
                  <a:pt x="1036534" y="1767793"/>
                  <a:pt x="1051404" y="1705689"/>
                  <a:pt x="1054903" y="1653206"/>
                </a:cubicBezTo>
                <a:cubicBezTo>
                  <a:pt x="1044407" y="1653206"/>
                  <a:pt x="1034785" y="1658454"/>
                  <a:pt x="1026038" y="1668951"/>
                </a:cubicBezTo>
                <a:cubicBezTo>
                  <a:pt x="1017291" y="1679448"/>
                  <a:pt x="1012917" y="1689944"/>
                  <a:pt x="1012917" y="1700440"/>
                </a:cubicBezTo>
                <a:lnTo>
                  <a:pt x="1012917" y="1705689"/>
                </a:lnTo>
                <a:lnTo>
                  <a:pt x="1007669" y="1689944"/>
                </a:lnTo>
                <a:cubicBezTo>
                  <a:pt x="1000671" y="1689944"/>
                  <a:pt x="992798" y="1693443"/>
                  <a:pt x="984052" y="1700440"/>
                </a:cubicBezTo>
                <a:cubicBezTo>
                  <a:pt x="975304" y="1707438"/>
                  <a:pt x="967432" y="1710937"/>
                  <a:pt x="960434" y="1710937"/>
                </a:cubicBezTo>
                <a:lnTo>
                  <a:pt x="955186" y="1710937"/>
                </a:lnTo>
                <a:lnTo>
                  <a:pt x="965682" y="1716185"/>
                </a:lnTo>
                <a:lnTo>
                  <a:pt x="955186" y="1721434"/>
                </a:lnTo>
                <a:cubicBezTo>
                  <a:pt x="944689" y="1710937"/>
                  <a:pt x="941191" y="1702190"/>
                  <a:pt x="944689" y="1695192"/>
                </a:cubicBezTo>
                <a:cubicBezTo>
                  <a:pt x="930694" y="1702190"/>
                  <a:pt x="925446" y="1707438"/>
                  <a:pt x="928945" y="1710937"/>
                </a:cubicBezTo>
                <a:cubicBezTo>
                  <a:pt x="932444" y="1714436"/>
                  <a:pt x="932444" y="1717935"/>
                  <a:pt x="928945" y="1721434"/>
                </a:cubicBezTo>
                <a:cubicBezTo>
                  <a:pt x="925446" y="1728431"/>
                  <a:pt x="897455" y="1748550"/>
                  <a:pt x="844972" y="1781789"/>
                </a:cubicBezTo>
                <a:cubicBezTo>
                  <a:pt x="792490" y="1815028"/>
                  <a:pt x="752253" y="1838645"/>
                  <a:pt x="724262" y="1852640"/>
                </a:cubicBezTo>
                <a:lnTo>
                  <a:pt x="666531" y="1894627"/>
                </a:lnTo>
                <a:lnTo>
                  <a:pt x="666531" y="1899875"/>
                </a:lnTo>
                <a:lnTo>
                  <a:pt x="682276" y="1894627"/>
                </a:lnTo>
                <a:lnTo>
                  <a:pt x="692772" y="1894627"/>
                </a:lnTo>
                <a:cubicBezTo>
                  <a:pt x="675278" y="1919119"/>
                  <a:pt x="634166" y="1949734"/>
                  <a:pt x="569438" y="1986472"/>
                </a:cubicBezTo>
                <a:cubicBezTo>
                  <a:pt x="504709" y="2023209"/>
                  <a:pt x="458349" y="2041578"/>
                  <a:pt x="430358" y="2041578"/>
                </a:cubicBezTo>
                <a:lnTo>
                  <a:pt x="425110" y="2041578"/>
                </a:lnTo>
                <a:lnTo>
                  <a:pt x="383124" y="2036330"/>
                </a:lnTo>
                <a:lnTo>
                  <a:pt x="372628" y="2036330"/>
                </a:lnTo>
                <a:cubicBezTo>
                  <a:pt x="362131" y="2036330"/>
                  <a:pt x="349010" y="2038954"/>
                  <a:pt x="333266" y="2044203"/>
                </a:cubicBezTo>
                <a:cubicBezTo>
                  <a:pt x="317521" y="2049451"/>
                  <a:pt x="304400" y="2052075"/>
                  <a:pt x="293903" y="2052075"/>
                </a:cubicBezTo>
                <a:cubicBezTo>
                  <a:pt x="265912" y="2052075"/>
                  <a:pt x="237922" y="2034580"/>
                  <a:pt x="209931" y="1999592"/>
                </a:cubicBezTo>
                <a:cubicBezTo>
                  <a:pt x="181940" y="1964604"/>
                  <a:pt x="164446" y="1943611"/>
                  <a:pt x="157448" y="1936613"/>
                </a:cubicBezTo>
                <a:cubicBezTo>
                  <a:pt x="146952" y="1922618"/>
                  <a:pt x="124209" y="1903374"/>
                  <a:pt x="89221" y="1878882"/>
                </a:cubicBezTo>
                <a:cubicBezTo>
                  <a:pt x="54232" y="1854390"/>
                  <a:pt x="34988" y="1838645"/>
                  <a:pt x="31490" y="1831648"/>
                </a:cubicBezTo>
                <a:cubicBezTo>
                  <a:pt x="10496" y="1796659"/>
                  <a:pt x="0" y="1772167"/>
                  <a:pt x="0" y="1758171"/>
                </a:cubicBezTo>
                <a:cubicBezTo>
                  <a:pt x="0" y="1681197"/>
                  <a:pt x="62979" y="1642709"/>
                  <a:pt x="188938" y="1642709"/>
                </a:cubicBezTo>
                <a:cubicBezTo>
                  <a:pt x="192437" y="1639211"/>
                  <a:pt x="195061" y="1634837"/>
                  <a:pt x="196810" y="1629589"/>
                </a:cubicBezTo>
                <a:cubicBezTo>
                  <a:pt x="198560" y="1624340"/>
                  <a:pt x="201184" y="1621716"/>
                  <a:pt x="204683" y="1621716"/>
                </a:cubicBezTo>
                <a:lnTo>
                  <a:pt x="236172" y="1626965"/>
                </a:lnTo>
                <a:lnTo>
                  <a:pt x="241421" y="1626965"/>
                </a:lnTo>
                <a:lnTo>
                  <a:pt x="246669" y="1621716"/>
                </a:lnTo>
                <a:cubicBezTo>
                  <a:pt x="253667" y="1621716"/>
                  <a:pt x="261539" y="1619092"/>
                  <a:pt x="270286" y="1613844"/>
                </a:cubicBezTo>
                <a:cubicBezTo>
                  <a:pt x="279033" y="1608596"/>
                  <a:pt x="285156" y="1605971"/>
                  <a:pt x="288655" y="1605971"/>
                </a:cubicBezTo>
                <a:lnTo>
                  <a:pt x="787241" y="1348807"/>
                </a:lnTo>
                <a:cubicBezTo>
                  <a:pt x="958685" y="1257836"/>
                  <a:pt x="1088142" y="1212351"/>
                  <a:pt x="1175614" y="1212351"/>
                </a:cubicBezTo>
                <a:close/>
                <a:moveTo>
                  <a:pt x="713765" y="918447"/>
                </a:moveTo>
                <a:lnTo>
                  <a:pt x="713765" y="923696"/>
                </a:lnTo>
                <a:lnTo>
                  <a:pt x="698020" y="939441"/>
                </a:lnTo>
                <a:lnTo>
                  <a:pt x="698020" y="934192"/>
                </a:lnTo>
                <a:close/>
                <a:moveTo>
                  <a:pt x="802986" y="865965"/>
                </a:moveTo>
                <a:lnTo>
                  <a:pt x="808234" y="865965"/>
                </a:lnTo>
                <a:cubicBezTo>
                  <a:pt x="808234" y="879960"/>
                  <a:pt x="792490" y="895705"/>
                  <a:pt x="761000" y="913199"/>
                </a:cubicBezTo>
                <a:lnTo>
                  <a:pt x="750503" y="913199"/>
                </a:lnTo>
                <a:close/>
                <a:moveTo>
                  <a:pt x="1474765" y="467096"/>
                </a:moveTo>
                <a:lnTo>
                  <a:pt x="1485262" y="467096"/>
                </a:lnTo>
                <a:lnTo>
                  <a:pt x="1490510" y="482841"/>
                </a:lnTo>
                <a:lnTo>
                  <a:pt x="1490510" y="488089"/>
                </a:lnTo>
                <a:close/>
                <a:moveTo>
                  <a:pt x="771496" y="0"/>
                </a:moveTo>
                <a:cubicBezTo>
                  <a:pt x="802986" y="10496"/>
                  <a:pt x="823979" y="15744"/>
                  <a:pt x="834476" y="15744"/>
                </a:cubicBezTo>
                <a:cubicBezTo>
                  <a:pt x="841473" y="15744"/>
                  <a:pt x="848471" y="13995"/>
                  <a:pt x="855469" y="10496"/>
                </a:cubicBezTo>
                <a:cubicBezTo>
                  <a:pt x="862466" y="6997"/>
                  <a:pt x="871214" y="5248"/>
                  <a:pt x="881710" y="5248"/>
                </a:cubicBezTo>
                <a:cubicBezTo>
                  <a:pt x="937692" y="40237"/>
                  <a:pt x="986676" y="66478"/>
                  <a:pt x="1028662" y="83972"/>
                </a:cubicBezTo>
                <a:cubicBezTo>
                  <a:pt x="1130128" y="139954"/>
                  <a:pt x="1207978" y="186313"/>
                  <a:pt x="1262210" y="223051"/>
                </a:cubicBezTo>
                <a:cubicBezTo>
                  <a:pt x="1316442" y="259789"/>
                  <a:pt x="1365426" y="309648"/>
                  <a:pt x="1409162" y="372627"/>
                </a:cubicBezTo>
                <a:cubicBezTo>
                  <a:pt x="1452897" y="435607"/>
                  <a:pt x="1487011" y="517829"/>
                  <a:pt x="1511503" y="619296"/>
                </a:cubicBezTo>
                <a:lnTo>
                  <a:pt x="1522000" y="614048"/>
                </a:lnTo>
                <a:lnTo>
                  <a:pt x="1522000" y="619296"/>
                </a:lnTo>
                <a:lnTo>
                  <a:pt x="1511503" y="640289"/>
                </a:lnTo>
                <a:lnTo>
                  <a:pt x="1511503" y="713765"/>
                </a:lnTo>
                <a:cubicBezTo>
                  <a:pt x="1518501" y="710266"/>
                  <a:pt x="1528997" y="708517"/>
                  <a:pt x="1542993" y="708517"/>
                </a:cubicBezTo>
                <a:cubicBezTo>
                  <a:pt x="1542993" y="729510"/>
                  <a:pt x="1536870" y="750503"/>
                  <a:pt x="1524624" y="771496"/>
                </a:cubicBezTo>
                <a:cubicBezTo>
                  <a:pt x="1512378" y="792489"/>
                  <a:pt x="1495758" y="802985"/>
                  <a:pt x="1474765" y="802985"/>
                </a:cubicBezTo>
                <a:cubicBezTo>
                  <a:pt x="1467768" y="802985"/>
                  <a:pt x="1462519" y="799487"/>
                  <a:pt x="1459020" y="792489"/>
                </a:cubicBezTo>
                <a:cubicBezTo>
                  <a:pt x="1455522" y="785491"/>
                  <a:pt x="1450273" y="781993"/>
                  <a:pt x="1443276" y="781993"/>
                </a:cubicBezTo>
                <a:cubicBezTo>
                  <a:pt x="1429280" y="781993"/>
                  <a:pt x="1413535" y="786366"/>
                  <a:pt x="1396041" y="795113"/>
                </a:cubicBezTo>
                <a:cubicBezTo>
                  <a:pt x="1378547" y="803860"/>
                  <a:pt x="1364552" y="808234"/>
                  <a:pt x="1354055" y="808234"/>
                </a:cubicBezTo>
                <a:cubicBezTo>
                  <a:pt x="1347057" y="808234"/>
                  <a:pt x="1341809" y="806484"/>
                  <a:pt x="1338310" y="802985"/>
                </a:cubicBezTo>
                <a:cubicBezTo>
                  <a:pt x="1334811" y="799487"/>
                  <a:pt x="1333062" y="794239"/>
                  <a:pt x="1333062" y="787241"/>
                </a:cubicBezTo>
                <a:cubicBezTo>
                  <a:pt x="1315568" y="783742"/>
                  <a:pt x="1294575" y="781993"/>
                  <a:pt x="1270082" y="781993"/>
                </a:cubicBezTo>
                <a:cubicBezTo>
                  <a:pt x="1252588" y="781993"/>
                  <a:pt x="1235094" y="788990"/>
                  <a:pt x="1217600" y="802985"/>
                </a:cubicBezTo>
                <a:lnTo>
                  <a:pt x="1170366" y="802985"/>
                </a:lnTo>
                <a:cubicBezTo>
                  <a:pt x="1149372" y="802985"/>
                  <a:pt x="1121382" y="795988"/>
                  <a:pt x="1086393" y="781993"/>
                </a:cubicBezTo>
                <a:cubicBezTo>
                  <a:pt x="1051404" y="767997"/>
                  <a:pt x="1026912" y="761000"/>
                  <a:pt x="1012917" y="761000"/>
                </a:cubicBezTo>
                <a:cubicBezTo>
                  <a:pt x="977928" y="761000"/>
                  <a:pt x="941191" y="774995"/>
                  <a:pt x="902703" y="802985"/>
                </a:cubicBezTo>
                <a:cubicBezTo>
                  <a:pt x="864216" y="830976"/>
                  <a:pt x="839724" y="848470"/>
                  <a:pt x="829228" y="855468"/>
                </a:cubicBezTo>
                <a:lnTo>
                  <a:pt x="813483" y="855468"/>
                </a:lnTo>
                <a:cubicBezTo>
                  <a:pt x="820480" y="851969"/>
                  <a:pt x="829228" y="846721"/>
                  <a:pt x="839724" y="839723"/>
                </a:cubicBezTo>
                <a:cubicBezTo>
                  <a:pt x="850220" y="832726"/>
                  <a:pt x="860717" y="822229"/>
                  <a:pt x="871214" y="808234"/>
                </a:cubicBezTo>
                <a:cubicBezTo>
                  <a:pt x="881710" y="794239"/>
                  <a:pt x="886958" y="778494"/>
                  <a:pt x="886958" y="761000"/>
                </a:cubicBezTo>
                <a:cubicBezTo>
                  <a:pt x="876462" y="761000"/>
                  <a:pt x="850220" y="781993"/>
                  <a:pt x="808234" y="823979"/>
                </a:cubicBezTo>
                <a:cubicBezTo>
                  <a:pt x="808234" y="823979"/>
                  <a:pt x="778494" y="853719"/>
                  <a:pt x="719014" y="913199"/>
                </a:cubicBezTo>
                <a:lnTo>
                  <a:pt x="719014" y="902703"/>
                </a:lnTo>
                <a:lnTo>
                  <a:pt x="724262" y="892206"/>
                </a:lnTo>
                <a:lnTo>
                  <a:pt x="792490" y="787241"/>
                </a:lnTo>
                <a:lnTo>
                  <a:pt x="787241" y="787241"/>
                </a:lnTo>
                <a:cubicBezTo>
                  <a:pt x="776745" y="787241"/>
                  <a:pt x="751378" y="811732"/>
                  <a:pt x="711141" y="860716"/>
                </a:cubicBezTo>
                <a:cubicBezTo>
                  <a:pt x="670904" y="909700"/>
                  <a:pt x="643788" y="944689"/>
                  <a:pt x="629793" y="965682"/>
                </a:cubicBezTo>
                <a:cubicBezTo>
                  <a:pt x="622795" y="962183"/>
                  <a:pt x="620171" y="959559"/>
                  <a:pt x="621920" y="957810"/>
                </a:cubicBezTo>
                <a:cubicBezTo>
                  <a:pt x="623670" y="956060"/>
                  <a:pt x="624545" y="955185"/>
                  <a:pt x="624545" y="955185"/>
                </a:cubicBezTo>
                <a:cubicBezTo>
                  <a:pt x="610550" y="955185"/>
                  <a:pt x="600053" y="958684"/>
                  <a:pt x="593055" y="965682"/>
                </a:cubicBezTo>
                <a:cubicBezTo>
                  <a:pt x="586057" y="972680"/>
                  <a:pt x="579060" y="983177"/>
                  <a:pt x="572062" y="997172"/>
                </a:cubicBezTo>
                <a:cubicBezTo>
                  <a:pt x="565064" y="1011167"/>
                  <a:pt x="559816" y="1021664"/>
                  <a:pt x="556317" y="1028661"/>
                </a:cubicBezTo>
                <a:lnTo>
                  <a:pt x="556317" y="1023413"/>
                </a:lnTo>
                <a:cubicBezTo>
                  <a:pt x="556317" y="1012917"/>
                  <a:pt x="558066" y="1002420"/>
                  <a:pt x="561565" y="991923"/>
                </a:cubicBezTo>
                <a:cubicBezTo>
                  <a:pt x="565064" y="981427"/>
                  <a:pt x="566814" y="970930"/>
                  <a:pt x="566814" y="960434"/>
                </a:cubicBezTo>
                <a:lnTo>
                  <a:pt x="566814" y="955185"/>
                </a:lnTo>
                <a:cubicBezTo>
                  <a:pt x="545820" y="965682"/>
                  <a:pt x="526577" y="998921"/>
                  <a:pt x="509083" y="1054903"/>
                </a:cubicBezTo>
                <a:lnTo>
                  <a:pt x="509083" y="1049655"/>
                </a:lnTo>
                <a:cubicBezTo>
                  <a:pt x="509083" y="1028661"/>
                  <a:pt x="516955" y="998921"/>
                  <a:pt x="532700" y="960434"/>
                </a:cubicBezTo>
                <a:cubicBezTo>
                  <a:pt x="548445" y="921946"/>
                  <a:pt x="559816" y="893956"/>
                  <a:pt x="566814" y="876461"/>
                </a:cubicBezTo>
                <a:lnTo>
                  <a:pt x="629793" y="740006"/>
                </a:lnTo>
                <a:cubicBezTo>
                  <a:pt x="675278" y="638540"/>
                  <a:pt x="710266" y="553693"/>
                  <a:pt x="734758" y="485465"/>
                </a:cubicBezTo>
                <a:cubicBezTo>
                  <a:pt x="759250" y="417237"/>
                  <a:pt x="771496" y="346386"/>
                  <a:pt x="771496" y="272910"/>
                </a:cubicBezTo>
                <a:cubicBezTo>
                  <a:pt x="771496" y="251917"/>
                  <a:pt x="767123" y="223051"/>
                  <a:pt x="758376" y="186313"/>
                </a:cubicBezTo>
                <a:cubicBezTo>
                  <a:pt x="749628" y="149576"/>
                  <a:pt x="745255" y="120710"/>
                  <a:pt x="745255" y="99717"/>
                </a:cubicBezTo>
                <a:cubicBezTo>
                  <a:pt x="745255" y="57730"/>
                  <a:pt x="754002" y="24491"/>
                  <a:pt x="771496"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zh-CN"/>
            </a:defPPr>
            <a:lvl1pPr>
              <a:defRPr sz="41300">
                <a:solidFill>
                  <a:srgbClr val="016646"/>
                </a:solidFill>
                <a:latin typeface="字魂128号-武侠缥缈体" panose="00000500000000000000" pitchFamily="2" charset="-122"/>
                <a:ea typeface="字魂128号-武侠缥缈体" panose="00000500000000000000" pitchFamily="2" charset="-122"/>
              </a:defRPr>
            </a:lvl1pPr>
          </a:lstStyle>
          <a:p>
            <a:pPr lvl="0"/>
            <a:endParaRPr lang="en-GB"/>
          </a:p>
        </p:txBody>
      </p:sp>
      <p:sp>
        <p:nvSpPr>
          <p:cNvPr id="23" name="文本占位符 22">
            <a:extLst>
              <a:ext uri="{FF2B5EF4-FFF2-40B4-BE49-F238E27FC236}">
                <a16:creationId xmlns:a16="http://schemas.microsoft.com/office/drawing/2014/main" id="{14C84A20-CF9D-4080-959D-55F32AB29A8D}"/>
              </a:ext>
            </a:extLst>
          </p:cNvPr>
          <p:cNvSpPr>
            <a:spLocks noGrp="1"/>
          </p:cNvSpPr>
          <p:nvPr>
            <p:ph type="body" sz="quarter" idx="11" hasCustomPrompt="1"/>
          </p:nvPr>
        </p:nvSpPr>
        <p:spPr>
          <a:xfrm>
            <a:off x="660399" y="6052127"/>
            <a:ext cx="5422899" cy="258532"/>
          </a:xfrm>
        </p:spPr>
        <p:txBody>
          <a:bodyPr vert="horz" wrap="square" lIns="91440" tIns="45720" rIns="91440" bIns="45720" rtlCol="0" anchor="ctr">
            <a:spAutoFit/>
          </a:bodyPr>
          <a:lstStyle>
            <a:lvl1pPr marL="0" indent="0" algn="l">
              <a:buNone/>
              <a:defRPr lang="zh-CN" altLang="en-US" sz="1200" b="0" dirty="0" smtClean="0">
                <a:ln>
                  <a:noFill/>
                </a:ln>
                <a:solidFill>
                  <a:schemeClr val="bg1"/>
                </a:solidFill>
                <a:latin typeface="+mj-lt"/>
                <a:ea typeface="+mj-ea"/>
                <a:cs typeface="+mj-cs"/>
              </a:defRPr>
            </a:lvl1pPr>
          </a:lstStyle>
          <a:p>
            <a:pPr marL="0" indent="0"/>
            <a:r>
              <a:rPr lang="en-US" altLang="zh-CN"/>
              <a:t>Signature</a:t>
            </a:r>
          </a:p>
        </p:txBody>
      </p:sp>
      <p:sp>
        <p:nvSpPr>
          <p:cNvPr id="27" name="文本占位符 26">
            <a:extLst>
              <a:ext uri="{FF2B5EF4-FFF2-40B4-BE49-F238E27FC236}">
                <a16:creationId xmlns:a16="http://schemas.microsoft.com/office/drawing/2014/main" id="{FEA7D86A-A334-4E0C-B01B-43F345A176DE}"/>
              </a:ext>
            </a:extLst>
          </p:cNvPr>
          <p:cNvSpPr>
            <a:spLocks noGrp="1"/>
          </p:cNvSpPr>
          <p:nvPr>
            <p:ph type="body" sz="quarter" idx="12" hasCustomPrompt="1"/>
          </p:nvPr>
        </p:nvSpPr>
        <p:spPr>
          <a:xfrm>
            <a:off x="6100068" y="6052127"/>
            <a:ext cx="5422899" cy="258532"/>
          </a:xfrm>
        </p:spPr>
        <p:txBody>
          <a:bodyPr vert="horz" wrap="square" lIns="91440" tIns="45720" rIns="91440" bIns="45720" rtlCol="0" anchor="ctr">
            <a:spAutoFit/>
          </a:bodyPr>
          <a:lstStyle>
            <a:lvl1pPr marL="0" indent="0" algn="r">
              <a:buNone/>
              <a:defRPr lang="zh-CN" altLang="en-US" sz="1200" b="0" dirty="0" smtClean="0">
                <a:ln>
                  <a:noFill/>
                </a:ln>
                <a:solidFill>
                  <a:schemeClr val="bg1"/>
                </a:solidFill>
                <a:latin typeface="+mj-lt"/>
                <a:ea typeface="+mj-ea"/>
                <a:cs typeface="+mj-cs"/>
              </a:defRPr>
            </a:lvl1pPr>
          </a:lstStyle>
          <a:p>
            <a:pPr lvl="0"/>
            <a:r>
              <a:rPr lang="en-US" altLang="zh-CN"/>
              <a:t>Date</a:t>
            </a: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847133" y="3584685"/>
            <a:ext cx="4675834" cy="1783630"/>
          </a:xfrm>
        </p:spPr>
        <p:txBody>
          <a:bodyPr wrap="square" anchor="b">
            <a:spAutoFit/>
          </a:bodyPr>
          <a:lstStyle>
            <a:lvl1pPr marL="0" indent="0" algn="l">
              <a:lnSpc>
                <a:spcPct val="120000"/>
              </a:lnSpc>
              <a:spcBef>
                <a:spcPts val="0"/>
              </a:spcBef>
              <a:buNone/>
              <a:defRPr sz="4800" b="1">
                <a:solidFill>
                  <a:schemeClr val="bg1"/>
                </a:solidFill>
              </a:defRPr>
            </a:lvl1pPr>
          </a:lstStyle>
          <a:p>
            <a:pPr lvl="0"/>
            <a:r>
              <a:rPr lang="en-US" altLang="zh-CN"/>
              <a:t>Thank you for</a:t>
            </a:r>
          </a:p>
          <a:p>
            <a:pPr lvl="0"/>
            <a:r>
              <a:rPr lang="en-US" altLang="zh-CN"/>
              <a:t>Watching.</a:t>
            </a:r>
          </a:p>
        </p:txBody>
      </p:sp>
      <p:sp>
        <p:nvSpPr>
          <p:cNvPr id="19" name="椭圆 18">
            <a:extLst>
              <a:ext uri="{FF2B5EF4-FFF2-40B4-BE49-F238E27FC236}">
                <a16:creationId xmlns:a16="http://schemas.microsoft.com/office/drawing/2014/main" id="{3026D4A0-D334-48A9-BDD4-AF76FB2C89AE}"/>
              </a:ext>
            </a:extLst>
          </p:cNvPr>
          <p:cNvSpPr/>
          <p:nvPr userDrawn="1"/>
        </p:nvSpPr>
        <p:spPr>
          <a:xfrm>
            <a:off x="673100" y="4157331"/>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椭圆 19">
            <a:extLst>
              <a:ext uri="{FF2B5EF4-FFF2-40B4-BE49-F238E27FC236}">
                <a16:creationId xmlns:a16="http://schemas.microsoft.com/office/drawing/2014/main" id="{9EBD5790-7D3D-4221-83FB-24C415E2DE52}"/>
              </a:ext>
            </a:extLst>
          </p:cNvPr>
          <p:cNvSpPr/>
          <p:nvPr userDrawn="1"/>
        </p:nvSpPr>
        <p:spPr>
          <a:xfrm>
            <a:off x="4397375" y="2422525"/>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任意多边形: 形状 23">
            <a:extLst>
              <a:ext uri="{FF2B5EF4-FFF2-40B4-BE49-F238E27FC236}">
                <a16:creationId xmlns:a16="http://schemas.microsoft.com/office/drawing/2014/main" id="{255BFAE0-3254-4A81-88B5-D23ABFF11F79}"/>
              </a:ext>
            </a:extLst>
          </p:cNvPr>
          <p:cNvSpPr/>
          <p:nvPr userDrawn="1"/>
        </p:nvSpPr>
        <p:spPr>
          <a:xfrm>
            <a:off x="9434391" y="0"/>
            <a:ext cx="2015337" cy="2220852"/>
          </a:xfrm>
          <a:custGeom>
            <a:avLst/>
            <a:gdLst>
              <a:gd name="connsiteX0" fmla="*/ 1947110 w 2015337"/>
              <a:gd name="connsiteY0" fmla="*/ 58562 h 2220852"/>
              <a:gd name="connsiteX1" fmla="*/ 1928741 w 2015337"/>
              <a:gd name="connsiteY1" fmla="*/ 63811 h 2220852"/>
              <a:gd name="connsiteX2" fmla="*/ 1910372 w 2015337"/>
              <a:gd name="connsiteY2" fmla="*/ 69059 h 2220852"/>
              <a:gd name="connsiteX3" fmla="*/ 1910372 w 2015337"/>
              <a:gd name="connsiteY3" fmla="*/ 84804 h 2220852"/>
              <a:gd name="connsiteX4" fmla="*/ 1933989 w 2015337"/>
              <a:gd name="connsiteY4" fmla="*/ 76931 h 2220852"/>
              <a:gd name="connsiteX5" fmla="*/ 1947110 w 2015337"/>
              <a:gd name="connsiteY5" fmla="*/ 58562 h 2220852"/>
              <a:gd name="connsiteX6" fmla="*/ 1060151 w 2015337"/>
              <a:gd name="connsiteY6" fmla="*/ 0 h 2220852"/>
              <a:gd name="connsiteX7" fmla="*/ 1450910 w 2015337"/>
              <a:gd name="connsiteY7" fmla="*/ 0 h 2220852"/>
              <a:gd name="connsiteX8" fmla="*/ 1453772 w 2015337"/>
              <a:gd name="connsiteY8" fmla="*/ 21825 h 2220852"/>
              <a:gd name="connsiteX9" fmla="*/ 1459020 w 2015337"/>
              <a:gd name="connsiteY9" fmla="*/ 21825 h 2220852"/>
              <a:gd name="connsiteX10" fmla="*/ 1496174 w 2015337"/>
              <a:gd name="connsiteY10" fmla="*/ 0 h 2220852"/>
              <a:gd name="connsiteX11" fmla="*/ 1960815 w 2015337"/>
              <a:gd name="connsiteY11" fmla="*/ 0 h 2220852"/>
              <a:gd name="connsiteX12" fmla="*/ 1924804 w 2015337"/>
              <a:gd name="connsiteY12" fmla="*/ 21824 h 2220852"/>
              <a:gd name="connsiteX13" fmla="*/ 1910372 w 2015337"/>
              <a:gd name="connsiteY13" fmla="*/ 48066 h 2220852"/>
              <a:gd name="connsiteX14" fmla="*/ 1978599 w 2015337"/>
              <a:gd name="connsiteY14" fmla="*/ 6079 h 2220852"/>
              <a:gd name="connsiteX15" fmla="*/ 1978599 w 2015337"/>
              <a:gd name="connsiteY15" fmla="*/ 27073 h 2220852"/>
              <a:gd name="connsiteX16" fmla="*/ 2015337 w 2015337"/>
              <a:gd name="connsiteY16" fmla="*/ 27073 h 2220852"/>
              <a:gd name="connsiteX17" fmla="*/ 1815903 w 2015337"/>
              <a:gd name="connsiteY17" fmla="*/ 252749 h 2220852"/>
              <a:gd name="connsiteX18" fmla="*/ 1590227 w 2015337"/>
              <a:gd name="connsiteY18" fmla="*/ 431190 h 2220852"/>
              <a:gd name="connsiteX19" fmla="*/ 1532496 w 2015337"/>
              <a:gd name="connsiteY19" fmla="*/ 470552 h 2220852"/>
              <a:gd name="connsiteX20" fmla="*/ 1490510 w 2015337"/>
              <a:gd name="connsiteY20" fmla="*/ 520411 h 2220852"/>
              <a:gd name="connsiteX21" fmla="*/ 1501006 w 2015337"/>
              <a:gd name="connsiteY21" fmla="*/ 525659 h 2220852"/>
              <a:gd name="connsiteX22" fmla="*/ 1487886 w 2015337"/>
              <a:gd name="connsiteY22" fmla="*/ 551900 h 2220852"/>
              <a:gd name="connsiteX23" fmla="*/ 1474765 w 2015337"/>
              <a:gd name="connsiteY23" fmla="*/ 588638 h 2220852"/>
              <a:gd name="connsiteX24" fmla="*/ 1474765 w 2015337"/>
              <a:gd name="connsiteY24" fmla="*/ 730341 h 2220852"/>
              <a:gd name="connsiteX25" fmla="*/ 1506255 w 2015337"/>
              <a:gd name="connsiteY25" fmla="*/ 1575314 h 2220852"/>
              <a:gd name="connsiteX26" fmla="*/ 1532496 w 2015337"/>
              <a:gd name="connsiteY26" fmla="*/ 1759004 h 2220852"/>
              <a:gd name="connsiteX27" fmla="*/ 1563986 w 2015337"/>
              <a:gd name="connsiteY27" fmla="*/ 2052907 h 2220852"/>
              <a:gd name="connsiteX28" fmla="*/ 1490510 w 2015337"/>
              <a:gd name="connsiteY28" fmla="*/ 2184114 h 2220852"/>
              <a:gd name="connsiteX29" fmla="*/ 1474765 w 2015337"/>
              <a:gd name="connsiteY29" fmla="*/ 2184114 h 2220852"/>
              <a:gd name="connsiteX30" fmla="*/ 1459020 w 2015337"/>
              <a:gd name="connsiteY30" fmla="*/ 2189362 h 2220852"/>
              <a:gd name="connsiteX31" fmla="*/ 1424906 w 2015337"/>
              <a:gd name="connsiteY31" fmla="*/ 2178866 h 2220852"/>
              <a:gd name="connsiteX32" fmla="*/ 1390793 w 2015337"/>
              <a:gd name="connsiteY32" fmla="*/ 2168369 h 2220852"/>
              <a:gd name="connsiteX33" fmla="*/ 1346182 w 2015337"/>
              <a:gd name="connsiteY33" fmla="*/ 2194611 h 2220852"/>
              <a:gd name="connsiteX34" fmla="*/ 1317317 w 2015337"/>
              <a:gd name="connsiteY34" fmla="*/ 2220852 h 2220852"/>
              <a:gd name="connsiteX35" fmla="*/ 1309444 w 2015337"/>
              <a:gd name="connsiteY35" fmla="*/ 2202483 h 2220852"/>
              <a:gd name="connsiteX36" fmla="*/ 1296324 w 2015337"/>
              <a:gd name="connsiteY36" fmla="*/ 2189362 h 2220852"/>
              <a:gd name="connsiteX37" fmla="*/ 1291075 w 2015337"/>
              <a:gd name="connsiteY37" fmla="*/ 2189362 h 2220852"/>
              <a:gd name="connsiteX38" fmla="*/ 1264834 w 2015337"/>
              <a:gd name="connsiteY38" fmla="*/ 2220852 h 2220852"/>
              <a:gd name="connsiteX39" fmla="*/ 1254338 w 2015337"/>
              <a:gd name="connsiteY39" fmla="*/ 2220852 h 2220852"/>
              <a:gd name="connsiteX40" fmla="*/ 1249089 w 2015337"/>
              <a:gd name="connsiteY40" fmla="*/ 2205107 h 2220852"/>
              <a:gd name="connsiteX41" fmla="*/ 1188734 w 2015337"/>
              <a:gd name="connsiteY41" fmla="*/ 2150000 h 2220852"/>
              <a:gd name="connsiteX42" fmla="*/ 1128379 w 2015337"/>
              <a:gd name="connsiteY42" fmla="*/ 2089645 h 2220852"/>
              <a:gd name="connsiteX43" fmla="*/ 1060151 w 2015337"/>
              <a:gd name="connsiteY43" fmla="*/ 1945317 h 2220852"/>
              <a:gd name="connsiteX44" fmla="*/ 970930 w 2015337"/>
              <a:gd name="connsiteY44" fmla="*/ 1827231 h 2220852"/>
              <a:gd name="connsiteX45" fmla="*/ 970930 w 2015337"/>
              <a:gd name="connsiteY45" fmla="*/ 1759004 h 2220852"/>
              <a:gd name="connsiteX46" fmla="*/ 816106 w 2015337"/>
              <a:gd name="connsiteY46" fmla="*/ 1517583 h 2220852"/>
              <a:gd name="connsiteX47" fmla="*/ 729510 w 2015337"/>
              <a:gd name="connsiteY47" fmla="*/ 1270914 h 2220852"/>
              <a:gd name="connsiteX48" fmla="*/ 729510 w 2015337"/>
              <a:gd name="connsiteY48" fmla="*/ 1255169 h 2220852"/>
              <a:gd name="connsiteX49" fmla="*/ 781993 w 2015337"/>
              <a:gd name="connsiteY49" fmla="*/ 1326021 h 2220852"/>
              <a:gd name="connsiteX50" fmla="*/ 826603 w 2015337"/>
              <a:gd name="connsiteY50" fmla="*/ 1396873 h 2220852"/>
              <a:gd name="connsiteX51" fmla="*/ 876462 w 2015337"/>
              <a:gd name="connsiteY51" fmla="*/ 1428362 h 2220852"/>
              <a:gd name="connsiteX52" fmla="*/ 881710 w 2015337"/>
              <a:gd name="connsiteY52" fmla="*/ 1412617 h 2220852"/>
              <a:gd name="connsiteX53" fmla="*/ 965682 w 2015337"/>
              <a:gd name="connsiteY53" fmla="*/ 1517583 h 2220852"/>
              <a:gd name="connsiteX54" fmla="*/ 970930 w 2015337"/>
              <a:gd name="connsiteY54" fmla="*/ 1522831 h 2220852"/>
              <a:gd name="connsiteX55" fmla="*/ 997172 w 2015337"/>
              <a:gd name="connsiteY55" fmla="*/ 1543824 h 2220852"/>
              <a:gd name="connsiteX56" fmla="*/ 1012917 w 2015337"/>
              <a:gd name="connsiteY56" fmla="*/ 1538576 h 2220852"/>
              <a:gd name="connsiteX57" fmla="*/ 1012917 w 2015337"/>
              <a:gd name="connsiteY57" fmla="*/ 1501838 h 2220852"/>
              <a:gd name="connsiteX58" fmla="*/ 1023413 w 2015337"/>
              <a:gd name="connsiteY58" fmla="*/ 1386376 h 2220852"/>
              <a:gd name="connsiteX59" fmla="*/ 1060151 w 2015337"/>
              <a:gd name="connsiteY59" fmla="*/ 845804 h 2220852"/>
              <a:gd name="connsiteX60" fmla="*/ 1049655 w 2015337"/>
              <a:gd name="connsiteY60" fmla="*/ 751335 h 2220852"/>
              <a:gd name="connsiteX61" fmla="*/ 1033910 w 2015337"/>
              <a:gd name="connsiteY61" fmla="*/ 772328 h 2220852"/>
              <a:gd name="connsiteX62" fmla="*/ 871213 w 2015337"/>
              <a:gd name="connsiteY62" fmla="*/ 877293 h 2220852"/>
              <a:gd name="connsiteX63" fmla="*/ 729510 w 2015337"/>
              <a:gd name="connsiteY63" fmla="*/ 956017 h 2220852"/>
              <a:gd name="connsiteX64" fmla="*/ 530076 w 2015337"/>
              <a:gd name="connsiteY64" fmla="*/ 1095096 h 2220852"/>
              <a:gd name="connsiteX65" fmla="*/ 293903 w 2015337"/>
              <a:gd name="connsiteY65" fmla="*/ 1165948 h 2220852"/>
              <a:gd name="connsiteX66" fmla="*/ 183689 w 2015337"/>
              <a:gd name="connsiteY66" fmla="*/ 1071480 h 2220852"/>
              <a:gd name="connsiteX67" fmla="*/ 162696 w 2015337"/>
              <a:gd name="connsiteY67" fmla="*/ 1071480 h 2220852"/>
              <a:gd name="connsiteX68" fmla="*/ 157448 w 2015337"/>
              <a:gd name="connsiteY68" fmla="*/ 1060983 h 2220852"/>
              <a:gd name="connsiteX69" fmla="*/ 112838 w 2015337"/>
              <a:gd name="connsiteY69" fmla="*/ 1024245 h 2220852"/>
              <a:gd name="connsiteX70" fmla="*/ 104965 w 2015337"/>
              <a:gd name="connsiteY70" fmla="*/ 984883 h 2220852"/>
              <a:gd name="connsiteX71" fmla="*/ 89220 w 2015337"/>
              <a:gd name="connsiteY71" fmla="*/ 935024 h 2220852"/>
              <a:gd name="connsiteX72" fmla="*/ 39362 w 2015337"/>
              <a:gd name="connsiteY72" fmla="*/ 895662 h 2220852"/>
              <a:gd name="connsiteX73" fmla="*/ 0 w 2015337"/>
              <a:gd name="connsiteY73" fmla="*/ 840555 h 2220852"/>
              <a:gd name="connsiteX74" fmla="*/ 65603 w 2015337"/>
              <a:gd name="connsiteY74" fmla="*/ 756583 h 2220852"/>
              <a:gd name="connsiteX75" fmla="*/ 152200 w 2015337"/>
              <a:gd name="connsiteY75" fmla="*/ 698852 h 2220852"/>
              <a:gd name="connsiteX76" fmla="*/ 241420 w 2015337"/>
              <a:gd name="connsiteY76" fmla="*/ 698852 h 2220852"/>
              <a:gd name="connsiteX77" fmla="*/ 598303 w 2015337"/>
              <a:gd name="connsiteY77" fmla="*/ 475800 h 2220852"/>
              <a:gd name="connsiteX78" fmla="*/ 1060151 w 2015337"/>
              <a:gd name="connsiteY78" fmla="*/ 247500 h 222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015337" h="2220852">
                <a:moveTo>
                  <a:pt x="1947110" y="58562"/>
                </a:moveTo>
                <a:cubicBezTo>
                  <a:pt x="1940112" y="58562"/>
                  <a:pt x="1933989" y="60312"/>
                  <a:pt x="1928741" y="63811"/>
                </a:cubicBezTo>
                <a:cubicBezTo>
                  <a:pt x="1923493" y="67309"/>
                  <a:pt x="1917369" y="69059"/>
                  <a:pt x="1910372" y="69059"/>
                </a:cubicBezTo>
                <a:lnTo>
                  <a:pt x="1910372" y="84804"/>
                </a:lnTo>
                <a:cubicBezTo>
                  <a:pt x="1917369" y="84804"/>
                  <a:pt x="1925242" y="82179"/>
                  <a:pt x="1933989" y="76931"/>
                </a:cubicBezTo>
                <a:cubicBezTo>
                  <a:pt x="1942736" y="71683"/>
                  <a:pt x="1947110" y="65560"/>
                  <a:pt x="1947110" y="58562"/>
                </a:cubicBezTo>
                <a:close/>
                <a:moveTo>
                  <a:pt x="1060151" y="0"/>
                </a:moveTo>
                <a:lnTo>
                  <a:pt x="1450910" y="0"/>
                </a:lnTo>
                <a:lnTo>
                  <a:pt x="1453772" y="21825"/>
                </a:lnTo>
                <a:lnTo>
                  <a:pt x="1459020" y="21825"/>
                </a:lnTo>
                <a:lnTo>
                  <a:pt x="1496174" y="0"/>
                </a:lnTo>
                <a:lnTo>
                  <a:pt x="1960815" y="0"/>
                </a:lnTo>
                <a:lnTo>
                  <a:pt x="1924804" y="21824"/>
                </a:lnTo>
                <a:cubicBezTo>
                  <a:pt x="1915183" y="30571"/>
                  <a:pt x="1910372" y="39319"/>
                  <a:pt x="1910372" y="48066"/>
                </a:cubicBezTo>
                <a:cubicBezTo>
                  <a:pt x="1927866" y="48066"/>
                  <a:pt x="1950609" y="34071"/>
                  <a:pt x="1978599" y="6079"/>
                </a:cubicBezTo>
                <a:lnTo>
                  <a:pt x="1978599" y="27073"/>
                </a:lnTo>
                <a:lnTo>
                  <a:pt x="2015337" y="27073"/>
                </a:lnTo>
                <a:cubicBezTo>
                  <a:pt x="2015337" y="72558"/>
                  <a:pt x="1948859" y="147783"/>
                  <a:pt x="1815903" y="252749"/>
                </a:cubicBezTo>
                <a:cubicBezTo>
                  <a:pt x="1682947" y="357714"/>
                  <a:pt x="1607721" y="417194"/>
                  <a:pt x="1590227" y="431190"/>
                </a:cubicBezTo>
                <a:cubicBezTo>
                  <a:pt x="1576232" y="427691"/>
                  <a:pt x="1556988" y="440812"/>
                  <a:pt x="1532496" y="470552"/>
                </a:cubicBezTo>
                <a:cubicBezTo>
                  <a:pt x="1508004" y="500292"/>
                  <a:pt x="1494009" y="516912"/>
                  <a:pt x="1490510" y="520411"/>
                </a:cubicBezTo>
                <a:lnTo>
                  <a:pt x="1501006" y="525659"/>
                </a:lnTo>
                <a:cubicBezTo>
                  <a:pt x="1501006" y="536155"/>
                  <a:pt x="1496633" y="544903"/>
                  <a:pt x="1487886" y="551900"/>
                </a:cubicBezTo>
                <a:cubicBezTo>
                  <a:pt x="1479138" y="558898"/>
                  <a:pt x="1474765" y="571144"/>
                  <a:pt x="1474765" y="588638"/>
                </a:cubicBezTo>
                <a:lnTo>
                  <a:pt x="1474765" y="730341"/>
                </a:lnTo>
                <a:cubicBezTo>
                  <a:pt x="1474765" y="1069730"/>
                  <a:pt x="1485262" y="1351387"/>
                  <a:pt x="1506255" y="1575314"/>
                </a:cubicBezTo>
                <a:cubicBezTo>
                  <a:pt x="1509754" y="1613801"/>
                  <a:pt x="1518500" y="1675031"/>
                  <a:pt x="1532496" y="1759004"/>
                </a:cubicBezTo>
                <a:cubicBezTo>
                  <a:pt x="1553489" y="1891959"/>
                  <a:pt x="1563986" y="1989928"/>
                  <a:pt x="1563986" y="2052907"/>
                </a:cubicBezTo>
                <a:cubicBezTo>
                  <a:pt x="1563986" y="2098392"/>
                  <a:pt x="1539494" y="2142128"/>
                  <a:pt x="1490510" y="2184114"/>
                </a:cubicBezTo>
                <a:cubicBezTo>
                  <a:pt x="1483512" y="2180615"/>
                  <a:pt x="1478264" y="2180615"/>
                  <a:pt x="1474765" y="2184114"/>
                </a:cubicBezTo>
                <a:cubicBezTo>
                  <a:pt x="1471266" y="2187613"/>
                  <a:pt x="1466018" y="2189362"/>
                  <a:pt x="1459020" y="2189362"/>
                </a:cubicBezTo>
                <a:cubicBezTo>
                  <a:pt x="1448524" y="2189362"/>
                  <a:pt x="1437152" y="2185864"/>
                  <a:pt x="1424906" y="2178866"/>
                </a:cubicBezTo>
                <a:cubicBezTo>
                  <a:pt x="1412660" y="2171868"/>
                  <a:pt x="1401289" y="2168369"/>
                  <a:pt x="1390793" y="2168369"/>
                </a:cubicBezTo>
                <a:cubicBezTo>
                  <a:pt x="1380296" y="2171868"/>
                  <a:pt x="1365426" y="2180615"/>
                  <a:pt x="1346182" y="2194611"/>
                </a:cubicBezTo>
                <a:cubicBezTo>
                  <a:pt x="1326938" y="2208606"/>
                  <a:pt x="1317317" y="2217353"/>
                  <a:pt x="1317317" y="2220852"/>
                </a:cubicBezTo>
                <a:cubicBezTo>
                  <a:pt x="1313818" y="2217353"/>
                  <a:pt x="1311194" y="2211230"/>
                  <a:pt x="1309444" y="2202483"/>
                </a:cubicBezTo>
                <a:cubicBezTo>
                  <a:pt x="1307695" y="2193736"/>
                  <a:pt x="1303321" y="2189362"/>
                  <a:pt x="1296324" y="2189362"/>
                </a:cubicBezTo>
                <a:lnTo>
                  <a:pt x="1291075" y="2189362"/>
                </a:lnTo>
                <a:lnTo>
                  <a:pt x="1264834" y="2220852"/>
                </a:lnTo>
                <a:lnTo>
                  <a:pt x="1254338" y="2220852"/>
                </a:lnTo>
                <a:lnTo>
                  <a:pt x="1249089" y="2205107"/>
                </a:lnTo>
                <a:cubicBezTo>
                  <a:pt x="1238593" y="2191111"/>
                  <a:pt x="1218474" y="2172743"/>
                  <a:pt x="1188734" y="2150000"/>
                </a:cubicBezTo>
                <a:cubicBezTo>
                  <a:pt x="1158994" y="2127258"/>
                  <a:pt x="1138875" y="2107139"/>
                  <a:pt x="1128379" y="2089645"/>
                </a:cubicBezTo>
                <a:cubicBezTo>
                  <a:pt x="1117882" y="2072151"/>
                  <a:pt x="1095140" y="2024041"/>
                  <a:pt x="1060151" y="1945317"/>
                </a:cubicBezTo>
                <a:cubicBezTo>
                  <a:pt x="1025163" y="1866593"/>
                  <a:pt x="995423" y="1827231"/>
                  <a:pt x="970930" y="1827231"/>
                </a:cubicBezTo>
                <a:lnTo>
                  <a:pt x="970930" y="1759004"/>
                </a:lnTo>
                <a:cubicBezTo>
                  <a:pt x="925445" y="1703022"/>
                  <a:pt x="873837" y="1622549"/>
                  <a:pt x="816106" y="1517583"/>
                </a:cubicBezTo>
                <a:cubicBezTo>
                  <a:pt x="758376" y="1412617"/>
                  <a:pt x="729510" y="1330395"/>
                  <a:pt x="729510" y="1270914"/>
                </a:cubicBezTo>
                <a:lnTo>
                  <a:pt x="729510" y="1255169"/>
                </a:lnTo>
                <a:cubicBezTo>
                  <a:pt x="747004" y="1269165"/>
                  <a:pt x="764498" y="1292782"/>
                  <a:pt x="781993" y="1326021"/>
                </a:cubicBezTo>
                <a:cubicBezTo>
                  <a:pt x="799487" y="1359260"/>
                  <a:pt x="814357" y="1382877"/>
                  <a:pt x="826603" y="1396873"/>
                </a:cubicBezTo>
                <a:cubicBezTo>
                  <a:pt x="838849" y="1410868"/>
                  <a:pt x="855469" y="1421364"/>
                  <a:pt x="876462" y="1428362"/>
                </a:cubicBezTo>
                <a:lnTo>
                  <a:pt x="881710" y="1412617"/>
                </a:lnTo>
                <a:lnTo>
                  <a:pt x="965682" y="1517583"/>
                </a:lnTo>
                <a:lnTo>
                  <a:pt x="970930" y="1522831"/>
                </a:lnTo>
                <a:lnTo>
                  <a:pt x="997172" y="1543824"/>
                </a:lnTo>
                <a:lnTo>
                  <a:pt x="1012917" y="1538576"/>
                </a:lnTo>
                <a:lnTo>
                  <a:pt x="1012917" y="1501838"/>
                </a:lnTo>
                <a:lnTo>
                  <a:pt x="1023413" y="1386376"/>
                </a:lnTo>
                <a:cubicBezTo>
                  <a:pt x="1047905" y="1172946"/>
                  <a:pt x="1060151" y="992755"/>
                  <a:pt x="1060151" y="845804"/>
                </a:cubicBezTo>
                <a:lnTo>
                  <a:pt x="1049655" y="751335"/>
                </a:lnTo>
                <a:lnTo>
                  <a:pt x="1033910" y="772328"/>
                </a:lnTo>
                <a:cubicBezTo>
                  <a:pt x="995423" y="803817"/>
                  <a:pt x="941190" y="838806"/>
                  <a:pt x="871213" y="877293"/>
                </a:cubicBezTo>
                <a:cubicBezTo>
                  <a:pt x="801236" y="915780"/>
                  <a:pt x="754002" y="942022"/>
                  <a:pt x="729510" y="956017"/>
                </a:cubicBezTo>
                <a:cubicBezTo>
                  <a:pt x="691022" y="1001503"/>
                  <a:pt x="624544" y="1047862"/>
                  <a:pt x="530076" y="1095096"/>
                </a:cubicBezTo>
                <a:cubicBezTo>
                  <a:pt x="435607" y="1142331"/>
                  <a:pt x="356882" y="1165948"/>
                  <a:pt x="293903" y="1165948"/>
                </a:cubicBezTo>
                <a:cubicBezTo>
                  <a:pt x="251917" y="1165948"/>
                  <a:pt x="215179" y="1134459"/>
                  <a:pt x="183689" y="1071480"/>
                </a:cubicBezTo>
                <a:cubicBezTo>
                  <a:pt x="169694" y="1078477"/>
                  <a:pt x="162696" y="1078477"/>
                  <a:pt x="162696" y="1071480"/>
                </a:cubicBezTo>
                <a:cubicBezTo>
                  <a:pt x="162696" y="1064482"/>
                  <a:pt x="160947" y="1060983"/>
                  <a:pt x="157448" y="1060983"/>
                </a:cubicBezTo>
                <a:cubicBezTo>
                  <a:pt x="132956" y="1046988"/>
                  <a:pt x="118086" y="1034742"/>
                  <a:pt x="112838" y="1024245"/>
                </a:cubicBezTo>
                <a:cubicBezTo>
                  <a:pt x="107589" y="1013748"/>
                  <a:pt x="104965" y="1000628"/>
                  <a:pt x="104965" y="984883"/>
                </a:cubicBezTo>
                <a:cubicBezTo>
                  <a:pt x="104965" y="969138"/>
                  <a:pt x="99717" y="952518"/>
                  <a:pt x="89220" y="935024"/>
                </a:cubicBezTo>
                <a:cubicBezTo>
                  <a:pt x="82223" y="924528"/>
                  <a:pt x="65603" y="911407"/>
                  <a:pt x="39362" y="895662"/>
                </a:cubicBezTo>
                <a:cubicBezTo>
                  <a:pt x="13120" y="879917"/>
                  <a:pt x="0" y="861548"/>
                  <a:pt x="0" y="840555"/>
                </a:cubicBezTo>
                <a:cubicBezTo>
                  <a:pt x="0" y="823061"/>
                  <a:pt x="21867" y="795070"/>
                  <a:pt x="65603" y="756583"/>
                </a:cubicBezTo>
                <a:cubicBezTo>
                  <a:pt x="109339" y="718096"/>
                  <a:pt x="138204" y="698852"/>
                  <a:pt x="152200" y="698852"/>
                </a:cubicBezTo>
                <a:lnTo>
                  <a:pt x="241420" y="698852"/>
                </a:lnTo>
                <a:cubicBezTo>
                  <a:pt x="356882" y="614880"/>
                  <a:pt x="475843" y="540529"/>
                  <a:pt x="598303" y="475800"/>
                </a:cubicBezTo>
                <a:cubicBezTo>
                  <a:pt x="720763" y="411071"/>
                  <a:pt x="874712" y="334971"/>
                  <a:pt x="1060151" y="24750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26" name="任意多边形: 形状 25">
            <a:extLst>
              <a:ext uri="{FF2B5EF4-FFF2-40B4-BE49-F238E27FC236}">
                <a16:creationId xmlns:a16="http://schemas.microsoft.com/office/drawing/2014/main" id="{13AF2D3C-5698-4EAF-A23D-2D4933CB16CB}"/>
              </a:ext>
            </a:extLst>
          </p:cNvPr>
          <p:cNvSpPr/>
          <p:nvPr userDrawn="1"/>
        </p:nvSpPr>
        <p:spPr>
          <a:xfrm>
            <a:off x="3120765" y="0"/>
            <a:ext cx="1066284" cy="1167300"/>
          </a:xfrm>
          <a:custGeom>
            <a:avLst/>
            <a:gdLst>
              <a:gd name="connsiteX0" fmla="*/ 0 w 1066284"/>
              <a:gd name="connsiteY0" fmla="*/ 0 h 1167300"/>
              <a:gd name="connsiteX1" fmla="*/ 527568 w 1066284"/>
              <a:gd name="connsiteY1" fmla="*/ 0 h 1167300"/>
              <a:gd name="connsiteX2" fmla="*/ 656263 w 1066284"/>
              <a:gd name="connsiteY2" fmla="*/ 136670 h 1167300"/>
              <a:gd name="connsiteX3" fmla="*/ 866850 w 1066284"/>
              <a:gd name="connsiteY3" fmla="*/ 411549 h 1167300"/>
              <a:gd name="connsiteX4" fmla="*/ 1066284 w 1066284"/>
              <a:gd name="connsiteY4" fmla="*/ 841907 h 1167300"/>
              <a:gd name="connsiteX5" fmla="*/ 1042667 w 1066284"/>
              <a:gd name="connsiteY5" fmla="*/ 886518 h 1167300"/>
              <a:gd name="connsiteX6" fmla="*/ 1013801 w 1066284"/>
              <a:gd name="connsiteY6" fmla="*/ 925879 h 1167300"/>
              <a:gd name="connsiteX7" fmla="*/ 1005929 w 1066284"/>
              <a:gd name="connsiteY7" fmla="*/ 970490 h 1167300"/>
              <a:gd name="connsiteX8" fmla="*/ 987560 w 1066284"/>
              <a:gd name="connsiteY8" fmla="*/ 1020348 h 1167300"/>
              <a:gd name="connsiteX9" fmla="*/ 937701 w 1066284"/>
              <a:gd name="connsiteY9" fmla="*/ 1057087 h 1167300"/>
              <a:gd name="connsiteX10" fmla="*/ 890467 w 1066284"/>
              <a:gd name="connsiteY10" fmla="*/ 1085952 h 1167300"/>
              <a:gd name="connsiteX11" fmla="*/ 877346 w 1066284"/>
              <a:gd name="connsiteY11" fmla="*/ 1130562 h 1167300"/>
              <a:gd name="connsiteX12" fmla="*/ 887843 w 1066284"/>
              <a:gd name="connsiteY12" fmla="*/ 1130562 h 1167300"/>
              <a:gd name="connsiteX13" fmla="*/ 830112 w 1066284"/>
              <a:gd name="connsiteY13" fmla="*/ 1162052 h 1167300"/>
              <a:gd name="connsiteX14" fmla="*/ 809118 w 1066284"/>
              <a:gd name="connsiteY14" fmla="*/ 1162052 h 1167300"/>
              <a:gd name="connsiteX15" fmla="*/ 782877 w 1066284"/>
              <a:gd name="connsiteY15" fmla="*/ 1130562 h 1167300"/>
              <a:gd name="connsiteX16" fmla="*/ 688408 w 1066284"/>
              <a:gd name="connsiteY16" fmla="*/ 1162052 h 1167300"/>
              <a:gd name="connsiteX17" fmla="*/ 675288 w 1066284"/>
              <a:gd name="connsiteY17" fmla="*/ 1148931 h 1167300"/>
              <a:gd name="connsiteX18" fmla="*/ 667415 w 1066284"/>
              <a:gd name="connsiteY18" fmla="*/ 1151556 h 1167300"/>
              <a:gd name="connsiteX19" fmla="*/ 667415 w 1066284"/>
              <a:gd name="connsiteY19" fmla="*/ 1167300 h 1167300"/>
              <a:gd name="connsiteX20" fmla="*/ 633301 w 1066284"/>
              <a:gd name="connsiteY20" fmla="*/ 1151556 h 1167300"/>
              <a:gd name="connsiteX21" fmla="*/ 609684 w 1066284"/>
              <a:gd name="connsiteY21" fmla="*/ 1135811 h 1167300"/>
              <a:gd name="connsiteX22" fmla="*/ 572946 w 1066284"/>
              <a:gd name="connsiteY22" fmla="*/ 1151556 h 1167300"/>
              <a:gd name="connsiteX23" fmla="*/ 494222 w 1066284"/>
              <a:gd name="connsiteY23" fmla="*/ 1101697 h 1167300"/>
              <a:gd name="connsiteX24" fmla="*/ 405001 w 1066284"/>
              <a:gd name="connsiteY24" fmla="*/ 1051838 h 1167300"/>
              <a:gd name="connsiteX25" fmla="*/ 405001 w 1066284"/>
              <a:gd name="connsiteY25" fmla="*/ 1083328 h 1167300"/>
              <a:gd name="connsiteX26" fmla="*/ 391881 w 1066284"/>
              <a:gd name="connsiteY26" fmla="*/ 1067583 h 1167300"/>
              <a:gd name="connsiteX27" fmla="*/ 384008 w 1066284"/>
              <a:gd name="connsiteY27" fmla="*/ 1051838 h 1167300"/>
              <a:gd name="connsiteX28" fmla="*/ 373512 w 1066284"/>
              <a:gd name="connsiteY28" fmla="*/ 1062335 h 1167300"/>
              <a:gd name="connsiteX29" fmla="*/ 305284 w 1066284"/>
              <a:gd name="connsiteY29" fmla="*/ 852404 h 1167300"/>
              <a:gd name="connsiteX30" fmla="*/ 216064 w 1066284"/>
              <a:gd name="connsiteY30" fmla="*/ 605735 h 1167300"/>
              <a:gd name="connsiteX31" fmla="*/ 58615 w 1066284"/>
              <a:gd name="connsiteY31" fmla="*/ 500769 h 1167300"/>
              <a:gd name="connsiteX32" fmla="*/ 179326 w 1066284"/>
              <a:gd name="connsiteY32" fmla="*/ 485024 h 1167300"/>
              <a:gd name="connsiteX33" fmla="*/ 184574 w 1066284"/>
              <a:gd name="connsiteY33" fmla="*/ 479776 h 1167300"/>
              <a:gd name="connsiteX34" fmla="*/ 163581 w 1066284"/>
              <a:gd name="connsiteY34" fmla="*/ 427293 h 1167300"/>
              <a:gd name="connsiteX35" fmla="*/ 82232 w 1066284"/>
              <a:gd name="connsiteY35" fmla="*/ 214738 h 1167300"/>
              <a:gd name="connsiteX36" fmla="*/ 884 w 1066284"/>
              <a:gd name="connsiteY36" fmla="*/ 2183 h 116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6284" h="1167300">
                <a:moveTo>
                  <a:pt x="0" y="0"/>
                </a:moveTo>
                <a:lnTo>
                  <a:pt x="527568" y="0"/>
                </a:lnTo>
                <a:lnTo>
                  <a:pt x="656263" y="136670"/>
                </a:lnTo>
                <a:cubicBezTo>
                  <a:pt x="730177" y="223704"/>
                  <a:pt x="800372" y="315331"/>
                  <a:pt x="866850" y="411549"/>
                </a:cubicBezTo>
                <a:cubicBezTo>
                  <a:pt x="999806" y="603985"/>
                  <a:pt x="1066284" y="747438"/>
                  <a:pt x="1066284" y="841907"/>
                </a:cubicBezTo>
                <a:cubicBezTo>
                  <a:pt x="1066284" y="859402"/>
                  <a:pt x="1058412" y="874272"/>
                  <a:pt x="1042667" y="886518"/>
                </a:cubicBezTo>
                <a:cubicBezTo>
                  <a:pt x="1026922" y="898763"/>
                  <a:pt x="1017300" y="911884"/>
                  <a:pt x="1013801" y="925879"/>
                </a:cubicBezTo>
                <a:cubicBezTo>
                  <a:pt x="1010302" y="939875"/>
                  <a:pt x="1007678" y="954745"/>
                  <a:pt x="1005929" y="970490"/>
                </a:cubicBezTo>
                <a:cubicBezTo>
                  <a:pt x="1004180" y="986235"/>
                  <a:pt x="998056" y="1002854"/>
                  <a:pt x="987560" y="1020348"/>
                </a:cubicBezTo>
                <a:cubicBezTo>
                  <a:pt x="977064" y="1034344"/>
                  <a:pt x="960444" y="1046590"/>
                  <a:pt x="937701" y="1057087"/>
                </a:cubicBezTo>
                <a:cubicBezTo>
                  <a:pt x="914959" y="1067583"/>
                  <a:pt x="899214" y="1077205"/>
                  <a:pt x="890467" y="1085952"/>
                </a:cubicBezTo>
                <a:cubicBezTo>
                  <a:pt x="881720" y="1094699"/>
                  <a:pt x="877346" y="1109569"/>
                  <a:pt x="877346" y="1130562"/>
                </a:cubicBezTo>
                <a:lnTo>
                  <a:pt x="887843" y="1130562"/>
                </a:lnTo>
                <a:cubicBezTo>
                  <a:pt x="887843" y="1151556"/>
                  <a:pt x="868599" y="1162052"/>
                  <a:pt x="830112" y="1162052"/>
                </a:cubicBezTo>
                <a:lnTo>
                  <a:pt x="809118" y="1162052"/>
                </a:lnTo>
                <a:cubicBezTo>
                  <a:pt x="809118" y="1141059"/>
                  <a:pt x="800371" y="1130562"/>
                  <a:pt x="782877" y="1130562"/>
                </a:cubicBezTo>
                <a:cubicBezTo>
                  <a:pt x="733894" y="1130562"/>
                  <a:pt x="702404" y="1141059"/>
                  <a:pt x="688408" y="1162052"/>
                </a:cubicBezTo>
                <a:cubicBezTo>
                  <a:pt x="684909" y="1151556"/>
                  <a:pt x="680536" y="1147182"/>
                  <a:pt x="675288" y="1148931"/>
                </a:cubicBezTo>
                <a:cubicBezTo>
                  <a:pt x="670039" y="1150681"/>
                  <a:pt x="667415" y="1151556"/>
                  <a:pt x="667415" y="1151556"/>
                </a:cubicBezTo>
                <a:lnTo>
                  <a:pt x="667415" y="1167300"/>
                </a:lnTo>
                <a:cubicBezTo>
                  <a:pt x="656919" y="1167300"/>
                  <a:pt x="645547" y="1162052"/>
                  <a:pt x="633301" y="1151556"/>
                </a:cubicBezTo>
                <a:cubicBezTo>
                  <a:pt x="621056" y="1141059"/>
                  <a:pt x="613183" y="1135811"/>
                  <a:pt x="609684" y="1135811"/>
                </a:cubicBezTo>
                <a:cubicBezTo>
                  <a:pt x="588691" y="1135811"/>
                  <a:pt x="576445" y="1141059"/>
                  <a:pt x="572946" y="1151556"/>
                </a:cubicBezTo>
                <a:cubicBezTo>
                  <a:pt x="569447" y="1144558"/>
                  <a:pt x="543206" y="1127938"/>
                  <a:pt x="494222" y="1101697"/>
                </a:cubicBezTo>
                <a:cubicBezTo>
                  <a:pt x="445238" y="1075455"/>
                  <a:pt x="415498" y="1058836"/>
                  <a:pt x="405001" y="1051838"/>
                </a:cubicBezTo>
                <a:lnTo>
                  <a:pt x="405001" y="1083328"/>
                </a:lnTo>
                <a:cubicBezTo>
                  <a:pt x="398004" y="1079829"/>
                  <a:pt x="393630" y="1074581"/>
                  <a:pt x="391881" y="1067583"/>
                </a:cubicBezTo>
                <a:cubicBezTo>
                  <a:pt x="390131" y="1060585"/>
                  <a:pt x="387507" y="1055337"/>
                  <a:pt x="384008" y="1051838"/>
                </a:cubicBezTo>
                <a:lnTo>
                  <a:pt x="373512" y="1062335"/>
                </a:lnTo>
                <a:cubicBezTo>
                  <a:pt x="345521" y="1013351"/>
                  <a:pt x="322778" y="943374"/>
                  <a:pt x="305284" y="852404"/>
                </a:cubicBezTo>
                <a:cubicBezTo>
                  <a:pt x="277294" y="743939"/>
                  <a:pt x="247553" y="661716"/>
                  <a:pt x="216064" y="605735"/>
                </a:cubicBezTo>
                <a:cubicBezTo>
                  <a:pt x="184574" y="549753"/>
                  <a:pt x="132091" y="514765"/>
                  <a:pt x="58615" y="500769"/>
                </a:cubicBezTo>
                <a:cubicBezTo>
                  <a:pt x="118096" y="500769"/>
                  <a:pt x="158332" y="495521"/>
                  <a:pt x="179326" y="485024"/>
                </a:cubicBezTo>
                <a:lnTo>
                  <a:pt x="184574" y="479776"/>
                </a:lnTo>
                <a:cubicBezTo>
                  <a:pt x="184574" y="472778"/>
                  <a:pt x="177576" y="455284"/>
                  <a:pt x="163581" y="427293"/>
                </a:cubicBezTo>
                <a:cubicBezTo>
                  <a:pt x="142588" y="371312"/>
                  <a:pt x="115472" y="300460"/>
                  <a:pt x="82232" y="214738"/>
                </a:cubicBezTo>
                <a:cubicBezTo>
                  <a:pt x="48993" y="129016"/>
                  <a:pt x="21877" y="58165"/>
                  <a:pt x="884" y="2183"/>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GB" sz="41300">
              <a:solidFill>
                <a:srgbClr val="016646"/>
              </a:solidFill>
              <a:latin typeface="字魂128号-武侠缥缈体" panose="00000500000000000000" pitchFamily="2" charset="-122"/>
              <a:ea typeface="字魂128号-武侠缥缈体" panose="00000500000000000000" pitchFamily="2" charset="-122"/>
            </a:endParaRPr>
          </a:p>
        </p:txBody>
      </p:sp>
      <p:sp>
        <p:nvSpPr>
          <p:cNvPr id="21" name="椭圆 20">
            <a:extLst>
              <a:ext uri="{FF2B5EF4-FFF2-40B4-BE49-F238E27FC236}">
                <a16:creationId xmlns:a16="http://schemas.microsoft.com/office/drawing/2014/main" id="{D986EC50-9A91-4715-BB69-96ACD2A52F8F}"/>
              </a:ext>
            </a:extLst>
          </p:cNvPr>
          <p:cNvSpPr/>
          <p:nvPr userDrawn="1"/>
        </p:nvSpPr>
        <p:spPr>
          <a:xfrm>
            <a:off x="9979966" y="1189263"/>
            <a:ext cx="299812" cy="2998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947200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60" r:id="rId5"/>
  </p:sldLayoutIdLst>
  <p:hf hdr="0" ftr="0" dt="0"/>
  <p:txStyles>
    <p:title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A1339-D73A-490C-A6D7-6F87ABF0BC53}"/>
              </a:ext>
            </a:extLst>
          </p:cNvPr>
          <p:cNvSpPr>
            <a:spLocks noGrp="1"/>
          </p:cNvSpPr>
          <p:nvPr>
            <p:ph type="ctrTitle"/>
          </p:nvPr>
        </p:nvSpPr>
        <p:spPr>
          <a:xfrm>
            <a:off x="660400" y="2249637"/>
            <a:ext cx="4405086" cy="1200329"/>
          </a:xfrm>
        </p:spPr>
        <p:txBody>
          <a:bodyPr/>
          <a:lstStyle/>
          <a:p>
            <a:r>
              <a:rPr lang="zh-CN" altLang="en-US" sz="7200">
                <a:latin typeface="得意黑" pitchFamily="2" charset="-122"/>
                <a:ea typeface="得意黑"/>
                <a:cs typeface="+mn-ea"/>
              </a:rPr>
              <a:t>老八食谱</a:t>
            </a:r>
            <a:endParaRPr lang="zh-CN" altLang="en-US" sz="7200">
              <a:latin typeface="得意黑" pitchFamily="2" charset="-122"/>
              <a:ea typeface="得意黑" pitchFamily="2" charset="-122"/>
              <a:cs typeface="+mn-ea"/>
            </a:endParaRPr>
          </a:p>
        </p:txBody>
      </p:sp>
      <p:sp>
        <p:nvSpPr>
          <p:cNvPr id="22" name="文本框 21">
            <a:extLst>
              <a:ext uri="{FF2B5EF4-FFF2-40B4-BE49-F238E27FC236}">
                <a16:creationId xmlns:a16="http://schemas.microsoft.com/office/drawing/2014/main" id="{3C7927ED-BBEF-48D2-965B-147593422670}"/>
              </a:ext>
            </a:extLst>
          </p:cNvPr>
          <p:cNvSpPr txBox="1"/>
          <p:nvPr/>
        </p:nvSpPr>
        <p:spPr>
          <a:xfrm>
            <a:off x="764271" y="3362988"/>
            <a:ext cx="3524171" cy="1135054"/>
          </a:xfrm>
          <a:prstGeom prst="rect">
            <a:avLst/>
          </a:prstGeom>
          <a:noFill/>
        </p:spPr>
        <p:txBody>
          <a:bodyPr wrap="square" lIns="91440" tIns="45720" rIns="91440" bIns="45720" rtlCol="0" anchor="t">
            <a:spAutoFit/>
          </a:bodyPr>
          <a:lstStyle/>
          <a:p>
            <a:pPr defTabSz="913765">
              <a:lnSpc>
                <a:spcPct val="150000"/>
              </a:lnSpc>
              <a:buClr>
                <a:schemeClr val="accent2"/>
              </a:buClr>
              <a:buSzPct val="100000"/>
              <a:defRPr/>
            </a:pPr>
            <a:r>
              <a:rPr lang="zh-CN" altLang="en-US" sz="2400">
                <a:solidFill>
                  <a:schemeClr val="bg1">
                    <a:alpha val="50000"/>
                  </a:schemeClr>
                </a:solidFill>
                <a:latin typeface="得意黑" pitchFamily="2" charset="-122"/>
                <a:ea typeface="得意黑"/>
                <a:cs typeface="+mn-ea"/>
              </a:rPr>
              <a:t>08小组—不被优化</a:t>
            </a:r>
            <a:endParaRPr lang="zh-CN" altLang="en-US" sz="2400">
              <a:solidFill>
                <a:schemeClr val="bg1">
                  <a:alpha val="50000"/>
                </a:schemeClr>
              </a:solidFill>
              <a:latin typeface="得意黑" pitchFamily="2" charset="-122"/>
              <a:ea typeface="得意黑" pitchFamily="2" charset="-122"/>
              <a:cs typeface="+mn-ea"/>
            </a:endParaRPr>
          </a:p>
          <a:p>
            <a:pPr defTabSz="913765">
              <a:lnSpc>
                <a:spcPct val="150000"/>
              </a:lnSpc>
              <a:defRPr/>
            </a:pPr>
            <a:r>
              <a:rPr lang="zh-CN" altLang="en-US" sz="2400">
                <a:solidFill>
                  <a:schemeClr val="bg1">
                    <a:alpha val="50000"/>
                  </a:schemeClr>
                </a:solidFill>
                <a:latin typeface="得意黑" pitchFamily="2" charset="-122"/>
                <a:ea typeface="得意黑"/>
                <a:cs typeface="+mn-ea"/>
              </a:rPr>
              <a:t>赵康明 张弛 傅桐 彭钰钊</a:t>
            </a:r>
            <a:endParaRPr lang="zh-CN" altLang="en-US" sz="2400" b="0" i="0" u="none" strike="noStrike" kern="1200" cap="none" spc="0" normalizeH="0" baseline="0" noProof="0">
              <a:ln>
                <a:noFill/>
              </a:ln>
              <a:solidFill>
                <a:schemeClr val="bg1">
                  <a:alpha val="50000"/>
                </a:schemeClr>
              </a:solidFill>
              <a:effectLst/>
              <a:uLnTx/>
              <a:uFillTx/>
              <a:latin typeface="得意黑" pitchFamily="2" charset="-122"/>
              <a:ea typeface="得意黑" pitchFamily="2" charset="-122"/>
              <a:cs typeface="+mn-ea"/>
            </a:endParaRPr>
          </a:p>
        </p:txBody>
      </p:sp>
      <p:sp>
        <p:nvSpPr>
          <p:cNvPr id="8" name="文本框 7">
            <a:extLst>
              <a:ext uri="{FF2B5EF4-FFF2-40B4-BE49-F238E27FC236}">
                <a16:creationId xmlns:a16="http://schemas.microsoft.com/office/drawing/2014/main" id="{AF7489B1-8FE6-F786-F51B-2DC12B2D2180}"/>
              </a:ext>
            </a:extLst>
          </p:cNvPr>
          <p:cNvSpPr txBox="1"/>
          <p:nvPr/>
        </p:nvSpPr>
        <p:spPr>
          <a:xfrm>
            <a:off x="763493" y="1872033"/>
            <a:ext cx="3450866" cy="400110"/>
          </a:xfrm>
          <a:prstGeom prst="rect">
            <a:avLst/>
          </a:prstGeom>
          <a:noFill/>
        </p:spPr>
        <p:txBody>
          <a:bodyPr wrap="square" lIns="91440" tIns="45720" rIns="91440" bIns="45720" rtlCol="0" anchor="t">
            <a:spAutoFit/>
          </a:bodyPr>
          <a:lstStyle/>
          <a:p>
            <a:r>
              <a:rPr lang="en-US" altLang="zh-CN" sz="2000" dirty="0">
                <a:solidFill>
                  <a:schemeClr val="accent6"/>
                </a:solidFill>
                <a:latin typeface="得意黑" pitchFamily="2" charset="-122"/>
                <a:ea typeface="得意黑"/>
              </a:rPr>
              <a:t>•</a:t>
            </a:r>
            <a:r>
              <a:rPr lang="en-US" altLang="zh-CN" sz="2000" dirty="0" err="1">
                <a:solidFill>
                  <a:schemeClr val="accent6"/>
                </a:solidFill>
                <a:latin typeface="得意黑" pitchFamily="2" charset="-122"/>
                <a:ea typeface="得意黑"/>
              </a:rPr>
              <a:t>八大菜系</a:t>
            </a:r>
            <a:r>
              <a:rPr lang="zh-CN" altLang="en-US" sz="2000">
                <a:solidFill>
                  <a:schemeClr val="accent6"/>
                </a:solidFill>
                <a:latin typeface="得意黑" pitchFamily="2" charset="-122"/>
                <a:ea typeface="得意黑"/>
              </a:rPr>
              <a:t>•08小组•倾情呈现</a:t>
            </a:r>
          </a:p>
        </p:txBody>
      </p:sp>
    </p:spTree>
    <p:custDataLst>
      <p:tags r:id="rId2"/>
    </p:custDataLst>
    <p:extLst>
      <p:ext uri="{BB962C8B-B14F-4D97-AF65-F5344CB8AC3E}">
        <p14:creationId xmlns:p14="http://schemas.microsoft.com/office/powerpoint/2010/main" val="1574247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10</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2490105" y="983321"/>
            <a:ext cx="7830615" cy="830997"/>
          </a:xfrm>
          <a:prstGeom prst="rect">
            <a:avLst/>
          </a:prstGeom>
          <a:noFill/>
        </p:spPr>
        <p:txBody>
          <a:bodyPr wrap="square" lIns="91440" tIns="45720" rIns="91440" bIns="45720" rtlCol="0" anchor="t">
            <a:spAutoFit/>
          </a:bodyPr>
          <a:lstStyle/>
          <a:p>
            <a:pPr marL="342900" indent="-342900">
              <a:buFont typeface="Arial"/>
              <a:buChar char="•"/>
            </a:pPr>
            <a:r>
              <a:rPr lang="zh-CN" altLang="en-US" sz="2400">
                <a:solidFill>
                  <a:schemeClr val="bg2">
                    <a:lumMod val="20000"/>
                    <a:lumOff val="80000"/>
                  </a:schemeClr>
                </a:solidFill>
                <a:ea typeface="得意黑"/>
                <a:cs typeface="Arial"/>
              </a:rPr>
              <a:t>通过模拟用户需求（站在用户的角度思考项目功能）我们考虑到如下用户需求</a:t>
            </a:r>
            <a:endParaRPr lang="zh-CN"/>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521523" y="345964"/>
            <a:ext cx="3563465"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ea typeface="得意黑"/>
                <a:cs typeface="+mj-lt"/>
                <a:sym typeface="+mn-lt"/>
              </a:rPr>
              <a:t>用户需求</a:t>
            </a:r>
            <a:endParaRPr lang="zh-CN">
              <a:ea typeface="得意黑"/>
            </a:endParaRPr>
          </a:p>
        </p:txBody>
      </p:sp>
      <p:pic>
        <p:nvPicPr>
          <p:cNvPr id="5" name="图片 7" descr="图示&#10;&#10;已自动生成说明">
            <a:extLst>
              <a:ext uri="{FF2B5EF4-FFF2-40B4-BE49-F238E27FC236}">
                <a16:creationId xmlns:a16="http://schemas.microsoft.com/office/drawing/2014/main" id="{56661037-5167-A593-FBD7-9F19C45FE990}"/>
              </a:ext>
            </a:extLst>
          </p:cNvPr>
          <p:cNvPicPr>
            <a:picLocks noChangeAspect="1"/>
          </p:cNvPicPr>
          <p:nvPr/>
        </p:nvPicPr>
        <p:blipFill>
          <a:blip r:embed="rId2"/>
          <a:stretch>
            <a:fillRect/>
          </a:stretch>
        </p:blipFill>
        <p:spPr>
          <a:xfrm>
            <a:off x="2978387" y="1973038"/>
            <a:ext cx="5300750" cy="4763371"/>
          </a:xfrm>
          <a:prstGeom prst="rect">
            <a:avLst/>
          </a:prstGeom>
        </p:spPr>
      </p:pic>
    </p:spTree>
    <p:extLst>
      <p:ext uri="{BB962C8B-B14F-4D97-AF65-F5344CB8AC3E}">
        <p14:creationId xmlns:p14="http://schemas.microsoft.com/office/powerpoint/2010/main" val="296868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11</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788897" y="1795647"/>
            <a:ext cx="7830615" cy="3046988"/>
          </a:xfrm>
          <a:prstGeom prst="rect">
            <a:avLst/>
          </a:prstGeom>
          <a:noFill/>
        </p:spPr>
        <p:txBody>
          <a:bodyPr wrap="square" lIns="91440" tIns="45720" rIns="91440" bIns="45720" rtlCol="0" anchor="t">
            <a:spAutoFit/>
          </a:bodyPr>
          <a:lstStyle/>
          <a:p>
            <a:r>
              <a:rPr lang="zh-CN" altLang="en-US" sz="2400">
                <a:solidFill>
                  <a:schemeClr val="bg2">
                    <a:lumMod val="20000"/>
                    <a:lumOff val="80000"/>
                  </a:schemeClr>
                </a:solidFill>
                <a:ea typeface="得意黑"/>
                <a:cs typeface="Arial"/>
              </a:rPr>
              <a:t>根据用户需求进行分析我们得到如下功能需求：</a:t>
            </a:r>
            <a:endParaRPr lang="zh-CN">
              <a:solidFill>
                <a:schemeClr val="bg2">
                  <a:lumMod val="20000"/>
                  <a:lumOff val="80000"/>
                </a:schemeClr>
              </a:solidFill>
              <a:ea typeface="得意黑"/>
              <a:cs typeface="Arial"/>
            </a:endParaRPr>
          </a:p>
          <a:p>
            <a:pPr marL="342900" indent="-342900">
              <a:buFont typeface="Arial"/>
              <a:buChar char="•"/>
            </a:pPr>
            <a:r>
              <a:rPr lang="zh-CN" altLang="en-US" sz="2400">
                <a:solidFill>
                  <a:schemeClr val="bg2">
                    <a:lumMod val="20000"/>
                    <a:lumOff val="80000"/>
                  </a:schemeClr>
                </a:solidFill>
                <a:ea typeface="得意黑"/>
                <a:cs typeface="Arial"/>
              </a:rPr>
              <a:t>食谱搜索功能</a:t>
            </a:r>
          </a:p>
          <a:p>
            <a:pPr marL="342900" indent="-342900">
              <a:buFont typeface="Arial"/>
              <a:buChar char="•"/>
            </a:pPr>
            <a:r>
              <a:rPr lang="zh-CN" altLang="en-US" sz="2400">
                <a:solidFill>
                  <a:schemeClr val="bg2">
                    <a:lumMod val="20000"/>
                    <a:lumOff val="80000"/>
                  </a:schemeClr>
                </a:solidFill>
                <a:ea typeface="得意黑"/>
                <a:cs typeface="Arial"/>
              </a:rPr>
              <a:t>食谱详情展示</a:t>
            </a:r>
          </a:p>
          <a:p>
            <a:pPr marL="342900" indent="-342900">
              <a:buFont typeface="Arial"/>
              <a:buChar char="•"/>
            </a:pPr>
            <a:r>
              <a:rPr lang="zh-CN" altLang="en-US" sz="2400">
                <a:solidFill>
                  <a:schemeClr val="bg2">
                    <a:lumMod val="20000"/>
                    <a:lumOff val="80000"/>
                  </a:schemeClr>
                </a:solidFill>
                <a:ea typeface="得意黑"/>
                <a:cs typeface="Arial"/>
              </a:rPr>
              <a:t>分类浏览功能</a:t>
            </a:r>
          </a:p>
          <a:p>
            <a:pPr marL="342900" indent="-342900">
              <a:buFont typeface="Arial"/>
              <a:buChar char="•"/>
            </a:pPr>
            <a:r>
              <a:rPr lang="zh-CN" altLang="en-US" sz="2400">
                <a:solidFill>
                  <a:schemeClr val="bg2">
                    <a:lumMod val="20000"/>
                    <a:lumOff val="80000"/>
                  </a:schemeClr>
                </a:solidFill>
                <a:ea typeface="得意黑"/>
                <a:cs typeface="Arial"/>
              </a:rPr>
              <a:t>菜系概况展示</a:t>
            </a:r>
          </a:p>
          <a:p>
            <a:pPr marL="342900" indent="-342900">
              <a:buFont typeface="Arial"/>
              <a:buChar char="•"/>
            </a:pPr>
            <a:r>
              <a:rPr lang="zh-CN" altLang="en-US" sz="2400">
                <a:solidFill>
                  <a:schemeClr val="bg2">
                    <a:lumMod val="20000"/>
                    <a:lumOff val="80000"/>
                  </a:schemeClr>
                </a:solidFill>
                <a:ea typeface="得意黑"/>
                <a:cs typeface="Arial"/>
              </a:rPr>
              <a:t>用户友好界面</a:t>
            </a:r>
          </a:p>
          <a:p>
            <a:pPr marL="342900" indent="-342900">
              <a:buFont typeface="Arial"/>
              <a:buChar char="•"/>
            </a:pPr>
            <a:r>
              <a:rPr lang="zh-CN" altLang="en-US" sz="2400">
                <a:solidFill>
                  <a:schemeClr val="bg2">
                    <a:lumMod val="20000"/>
                    <a:lumOff val="80000"/>
                  </a:schemeClr>
                </a:solidFill>
                <a:ea typeface="得意黑"/>
                <a:cs typeface="Arial"/>
              </a:rPr>
              <a:t>知识图谱可视化界面</a:t>
            </a:r>
          </a:p>
          <a:p>
            <a:pPr marL="342900" indent="-342900">
              <a:buFont typeface="Arial"/>
              <a:buChar char="•"/>
            </a:pPr>
            <a:r>
              <a:rPr lang="zh-CN" altLang="en-US" sz="2400">
                <a:solidFill>
                  <a:schemeClr val="bg2">
                    <a:lumMod val="20000"/>
                    <a:lumOff val="80000"/>
                  </a:schemeClr>
                </a:solidFill>
                <a:ea typeface="得意黑"/>
                <a:cs typeface="Arial"/>
              </a:rPr>
              <a:t>智能问答系统</a:t>
            </a: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786106" y="885714"/>
            <a:ext cx="3563465"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a:ea typeface="得意黑"/>
                <a:cs typeface="+mj-lt"/>
                <a:sym typeface="+mn-lt"/>
              </a:rPr>
              <a:t>功能需求</a:t>
            </a:r>
            <a:endParaRPr lang="zh-CN">
              <a:ea typeface="得意黑"/>
            </a:endParaRPr>
          </a:p>
        </p:txBody>
      </p:sp>
    </p:spTree>
    <p:extLst>
      <p:ext uri="{BB962C8B-B14F-4D97-AF65-F5344CB8AC3E}">
        <p14:creationId xmlns:p14="http://schemas.microsoft.com/office/powerpoint/2010/main" val="107700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7858276" y="3154287"/>
            <a:ext cx="5163121" cy="923330"/>
          </a:xfrm>
        </p:spPr>
        <p:txBody>
          <a:bodyPr wrap="square">
            <a:spAutoFit/>
          </a:bodyPr>
          <a:lstStyle/>
          <a:p>
            <a:r>
              <a:rPr lang="zh-CN" sz="6000" b="0">
                <a:ea typeface="得意黑"/>
                <a:cs typeface="+mj-lt"/>
              </a:rPr>
              <a:t>技术实现</a:t>
            </a:r>
            <a:endParaRPr lang="zh-CN">
              <a:ea typeface="得意黑"/>
              <a:cs typeface="+mj-lt"/>
            </a:endParaRP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6747933" y="1546968"/>
            <a:ext cx="1576072" cy="1446550"/>
          </a:xfrm>
        </p:spPr>
        <p:txBody>
          <a:bodyPr vert="horz" wrap="none" lIns="91440" tIns="45720" rIns="91440" bIns="45720" rtlCol="0" anchor="t">
            <a:spAutoFit/>
          </a:bodyPr>
          <a:lstStyle/>
          <a:p>
            <a:r>
              <a:rPr lang="en-GB" sz="8800">
                <a:latin typeface="得意黑" pitchFamily="2" charset="-122"/>
                <a:ea typeface="得意黑"/>
                <a:cs typeface="+mn-ea"/>
                <a:sym typeface="+mn-lt"/>
              </a:rPr>
              <a:t>04</a:t>
            </a:r>
            <a:endParaRPr lang="en-GB" sz="8800">
              <a:latin typeface="得意黑" pitchFamily="2" charset="-122"/>
              <a:ea typeface="得意黑" pitchFamily="2" charset="-122"/>
              <a:cs typeface="+mn-ea"/>
              <a:sym typeface="+mn-lt"/>
            </a:endParaRPr>
          </a:p>
        </p:txBody>
      </p:sp>
    </p:spTree>
    <p:extLst>
      <p:ext uri="{BB962C8B-B14F-4D97-AF65-F5344CB8AC3E}">
        <p14:creationId xmlns:p14="http://schemas.microsoft.com/office/powerpoint/2010/main" val="707781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13</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3083930" y="1266533"/>
            <a:ext cx="7975253" cy="5509200"/>
          </a:xfrm>
          <a:prstGeom prst="rect">
            <a:avLst/>
          </a:prstGeom>
          <a:noFill/>
        </p:spPr>
        <p:txBody>
          <a:bodyPr wrap="square" lIns="91440" tIns="45720" rIns="91440" bIns="45720" rtlCol="0" anchor="t">
            <a:spAutoFit/>
          </a:bodyPr>
          <a:lstStyle/>
          <a:p>
            <a:r>
              <a:rPr lang="zh-CN" altLang="en-US" sz="3200">
                <a:ea typeface="得意黑"/>
                <a:cs typeface="+mn-lt"/>
              </a:rPr>
              <a:t>这块我们采用的是urllib、requests、bs4、lxml、requests-html、</a:t>
            </a:r>
            <a:r>
              <a:rPr lang="zh-CN" sz="3200">
                <a:ea typeface="得意黑"/>
                <a:cs typeface="+mn-lt"/>
              </a:rPr>
              <a:t>selenium多种库的动静结合的花样繁多的爬取方式，以</a:t>
            </a:r>
            <a:r>
              <a:rPr lang="zh-CN" altLang="en-US" sz="3200">
                <a:ea typeface="得意黑"/>
                <a:cs typeface="+mn-lt"/>
              </a:rPr>
              <a:t>适应</a:t>
            </a:r>
            <a:r>
              <a:rPr lang="zh-CN" sz="3200">
                <a:ea typeface="得意黑"/>
                <a:cs typeface="+mn-lt"/>
              </a:rPr>
              <a:t>网站不同类型的文本、图像等数据</a:t>
            </a:r>
            <a:r>
              <a:rPr lang="zh-CN" altLang="en-US" sz="3200">
                <a:ea typeface="得意黑"/>
                <a:cs typeface="+mn-lt"/>
              </a:rPr>
              <a:t>的爬取需求。</a:t>
            </a:r>
            <a:endParaRPr lang="zh-CN" sz="3200">
              <a:ea typeface="得意黑"/>
              <a:cs typeface="Arial"/>
            </a:endParaRPr>
          </a:p>
          <a:p>
            <a:endParaRPr lang="zh-CN" altLang="en-US" sz="3200">
              <a:ea typeface="得意黑"/>
              <a:cs typeface="+mn-lt"/>
            </a:endParaRPr>
          </a:p>
          <a:p>
            <a:r>
              <a:rPr lang="zh-CN" altLang="en-US" sz="3200">
                <a:ea typeface="得意黑"/>
                <a:cs typeface="+mn-lt"/>
              </a:rPr>
              <a:t>根据从网页获取的原数据（已经经过预先的格式设计和处理处理）采用pandas等工具对数据结构进行处理以适应后期导入数据库的需求,包括将csv数据处理成 dump文件（neo4j）与 nt文件（fuseki）来适配不同的数据库服务。</a:t>
            </a: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solidFill>
                  <a:schemeClr val="accent4">
                    <a:lumMod val="60000"/>
                    <a:lumOff val="40000"/>
                  </a:schemeClr>
                </a:solidFill>
                <a:ea typeface="得意黑"/>
                <a:cs typeface="+mj-lt"/>
                <a:sym typeface="+mn-lt"/>
              </a:rPr>
              <a:t>04.初始数据获取与处理</a:t>
            </a:r>
            <a:endParaRPr lang="zh-CN" altLang="en-US" sz="4400" b="0">
              <a:solidFill>
                <a:schemeClr val="accent4">
                  <a:lumMod val="60000"/>
                  <a:lumOff val="40000"/>
                </a:schemeClr>
              </a:solidFill>
              <a:ea typeface="得意黑"/>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372448" y="1234057"/>
            <a:ext cx="4162179"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sz="4400" b="0">
                <a:ea typeface="得意黑"/>
                <a:cs typeface="+mj-lt"/>
                <a:sym typeface="+mn-lt"/>
              </a:rPr>
              <a:t>技术选型</a:t>
            </a:r>
            <a:endParaRPr lang="zh-CN">
              <a:ea typeface="得意黑"/>
              <a:cs typeface="+mj-lt"/>
            </a:endParaRPr>
          </a:p>
        </p:txBody>
      </p:sp>
    </p:spTree>
    <p:extLst>
      <p:ext uri="{BB962C8B-B14F-4D97-AF65-F5344CB8AC3E}">
        <p14:creationId xmlns:p14="http://schemas.microsoft.com/office/powerpoint/2010/main" val="14010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ea typeface="得意黑"/>
                <a:cs typeface="+mn-ea"/>
                <a:sym typeface="+mn-lt"/>
              </a:rPr>
              <a:pPr/>
              <a:t>14</a:t>
            </a:fld>
            <a:endParaRPr lang="zh-CN" altLang="en-US">
              <a:ea typeface="得意黑"/>
              <a:cs typeface="+mn-ea"/>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3168597" y="1332385"/>
            <a:ext cx="8566033" cy="5262979"/>
          </a:xfrm>
          <a:prstGeom prst="rect">
            <a:avLst/>
          </a:prstGeom>
          <a:noFill/>
        </p:spPr>
        <p:txBody>
          <a:bodyPr wrap="square" lIns="91440" tIns="45720" rIns="91440" bIns="45720" rtlCol="0" anchor="t">
            <a:spAutoFit/>
          </a:bodyPr>
          <a:lstStyle/>
          <a:p>
            <a:r>
              <a:rPr lang="zh-CN" altLang="en-US" sz="2400" b="1">
                <a:solidFill>
                  <a:schemeClr val="bg2">
                    <a:lumMod val="20000"/>
                    <a:lumOff val="80000"/>
                  </a:schemeClr>
                </a:solidFill>
                <a:ea typeface="得意黑"/>
                <a:cs typeface="Arial"/>
              </a:rPr>
              <a:t>网页框架</a:t>
            </a:r>
            <a:r>
              <a:rPr lang="zh-CN" altLang="en-US" sz="2400">
                <a:solidFill>
                  <a:schemeClr val="bg2">
                    <a:lumMod val="20000"/>
                    <a:lumOff val="80000"/>
                  </a:schemeClr>
                </a:solidFill>
                <a:ea typeface="得意黑"/>
                <a:cs typeface="Arial"/>
              </a:rPr>
              <a:t>采用的是</a:t>
            </a:r>
            <a:r>
              <a:rPr lang="zh-CN" altLang="en-US" sz="2400" b="1">
                <a:solidFill>
                  <a:schemeClr val="bg2">
                    <a:lumMod val="20000"/>
                    <a:lumOff val="80000"/>
                  </a:schemeClr>
                </a:solidFill>
                <a:ea typeface="得意黑"/>
                <a:cs typeface="Arial"/>
              </a:rPr>
              <a:t>Django</a:t>
            </a:r>
            <a:endParaRPr lang="zh-CN" altLang="en-US" sz="2400">
              <a:solidFill>
                <a:schemeClr val="bg2">
                  <a:lumMod val="20000"/>
                  <a:lumOff val="80000"/>
                </a:schemeClr>
              </a:solidFill>
              <a:ea typeface="得意黑"/>
              <a:cs typeface="Arial"/>
            </a:endParaRPr>
          </a:p>
          <a:p>
            <a:pPr marL="342900" indent="-342900">
              <a:buFont typeface="Arial"/>
              <a:buChar char="•"/>
            </a:pPr>
            <a:r>
              <a:rPr lang="zh-CN" sz="2400">
                <a:ea typeface="得意黑"/>
                <a:cs typeface="+mn-lt"/>
              </a:rPr>
              <a:t>Django提供了许多内置的功能和模块</a:t>
            </a:r>
            <a:r>
              <a:rPr lang="zh-CN" altLang="en-US" sz="2400">
                <a:ea typeface="得意黑"/>
                <a:cs typeface="+mn-lt"/>
              </a:rPr>
              <a:t>，可以极大地简化开发过程和提高开发效率。而且因为是python，所以在入门成本上相对便宜。</a:t>
            </a:r>
            <a:endParaRPr lang="zh-CN">
              <a:ea typeface="得意黑"/>
              <a:cs typeface="Arial"/>
            </a:endParaRPr>
          </a:p>
          <a:p>
            <a:r>
              <a:rPr lang="zh-CN" altLang="en-US" sz="2400" b="1">
                <a:ea typeface="得意黑"/>
                <a:cs typeface="+mn-lt"/>
              </a:rPr>
              <a:t>编辑器</a:t>
            </a:r>
            <a:r>
              <a:rPr lang="zh-CN" altLang="en-US" sz="2400">
                <a:ea typeface="得意黑"/>
                <a:cs typeface="+mn-lt"/>
              </a:rPr>
              <a:t>采用的是</a:t>
            </a:r>
            <a:r>
              <a:rPr lang="zh-CN" altLang="en-US" sz="2400" b="1">
                <a:ea typeface="得意黑"/>
                <a:cs typeface="+mn-lt"/>
              </a:rPr>
              <a:t>记事本</a:t>
            </a:r>
            <a:endParaRPr lang="zh-CN" altLang="en-US" sz="2400">
              <a:ea typeface="得意黑"/>
              <a:cs typeface="+mn-lt"/>
            </a:endParaRPr>
          </a:p>
          <a:p>
            <a:pPr marL="342900" indent="-342900">
              <a:buFont typeface="Arial"/>
              <a:buChar char="•"/>
            </a:pPr>
            <a:r>
              <a:rPr lang="zh-CN" altLang="en-US" sz="2400">
                <a:ea typeface="得意黑"/>
                <a:cs typeface="+mn-lt"/>
              </a:rPr>
              <a:t>记事本的好处是轻便，而且电脑自带。坏处是它是记事本</a:t>
            </a:r>
            <a:endParaRPr lang="zh-CN">
              <a:ea typeface="得意黑"/>
              <a:cs typeface="+mn-lt"/>
            </a:endParaRPr>
          </a:p>
          <a:p>
            <a:r>
              <a:rPr lang="zh-CN" altLang="en-US" sz="2400" b="1">
                <a:ea typeface="得意黑"/>
                <a:cs typeface="+mn-lt"/>
              </a:rPr>
              <a:t>可视化数据</a:t>
            </a:r>
            <a:r>
              <a:rPr lang="zh-CN" sz="2400" b="1">
                <a:ea typeface="得意黑"/>
                <a:cs typeface="+mn-lt"/>
              </a:rPr>
              <a:t>工具</a:t>
            </a:r>
            <a:r>
              <a:rPr lang="zh-CN" altLang="en-US" sz="2400">
                <a:ea typeface="得意黑"/>
                <a:cs typeface="+mn-lt"/>
              </a:rPr>
              <a:t>采用的是D3</a:t>
            </a:r>
            <a:endParaRPr lang="zh-CN">
              <a:ea typeface="得意黑"/>
              <a:cs typeface="+mn-lt"/>
            </a:endParaRPr>
          </a:p>
          <a:p>
            <a:pPr marL="342900" indent="-342900">
              <a:buFont typeface="Arial"/>
              <a:buChar char="•"/>
            </a:pPr>
            <a:r>
              <a:rPr lang="zh-CN" altLang="en-US" sz="2400">
                <a:ea typeface="得意黑"/>
                <a:cs typeface="+mn-lt"/>
              </a:rPr>
              <a:t>它非常灵活，提供了多组api，支持多种可视化的图像类型，具有极强的兼容性。最重要的是有非常丰富的社区支持，即使是新人也可以在并不精通的情况下速成页面设计。</a:t>
            </a:r>
            <a:endParaRPr lang="zh-CN">
              <a:ea typeface="得意黑"/>
              <a:cs typeface="Arial"/>
            </a:endParaRPr>
          </a:p>
          <a:p>
            <a:r>
              <a:rPr lang="zh-CN" altLang="en-US" sz="2400" b="1">
                <a:ea typeface="得意黑"/>
                <a:cs typeface="+mn-lt"/>
              </a:rPr>
              <a:t>数据库</a:t>
            </a:r>
            <a:r>
              <a:rPr lang="zh-CN" altLang="en-US" sz="2400">
                <a:ea typeface="得意黑"/>
                <a:cs typeface="+mn-lt"/>
              </a:rPr>
              <a:t>采用的是</a:t>
            </a:r>
            <a:r>
              <a:rPr lang="zh-CN" altLang="en-US" sz="2400" b="1">
                <a:ea typeface="得意黑"/>
                <a:cs typeface="+mn-lt"/>
              </a:rPr>
              <a:t>Neo4j</a:t>
            </a:r>
            <a:endParaRPr lang="zh-CN" altLang="en-US" sz="2400">
              <a:ea typeface="得意黑"/>
              <a:cs typeface="+mn-lt"/>
            </a:endParaRPr>
          </a:p>
          <a:p>
            <a:pPr marL="342900" indent="-342900">
              <a:buFont typeface="Arial"/>
              <a:buChar char="•"/>
            </a:pPr>
            <a:r>
              <a:rPr lang="zh-CN" altLang="en-US" sz="2400">
                <a:ea typeface="得意黑"/>
                <a:cs typeface="+mn-lt"/>
              </a:rPr>
              <a:t>在处理这种类型的数据时，图数据库非常的清晰明了。在与python连接时使用py2neo库。</a:t>
            </a:r>
            <a:endParaRPr lang="zh-CN" altLang="en-US" sz="2400">
              <a:ea typeface="得意黑"/>
              <a:cs typeface="Arial"/>
            </a:endParaRPr>
          </a:p>
          <a:p>
            <a:endParaRPr lang="zh-CN" altLang="en-US" sz="2400">
              <a:ea typeface="得意黑"/>
              <a:cs typeface="+mn-lt"/>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solidFill>
                  <a:schemeClr val="accent4">
                    <a:lumMod val="60000"/>
                    <a:lumOff val="40000"/>
                  </a:schemeClr>
                </a:solidFill>
                <a:ea typeface="得意黑"/>
                <a:cs typeface="+mj-lt"/>
                <a:sym typeface="+mn-lt"/>
              </a:rPr>
              <a:t>04.1 可视化网页</a:t>
            </a:r>
            <a:endParaRPr lang="zh-CN" altLang="en-US" sz="4400" b="0">
              <a:solidFill>
                <a:schemeClr val="accent4">
                  <a:lumMod val="60000"/>
                  <a:lumOff val="40000"/>
                </a:schemeClr>
              </a:solidFill>
              <a:ea typeface="得意黑"/>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372448" y="1234057"/>
            <a:ext cx="4162179"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sz="4400" b="0">
                <a:ea typeface="得意黑"/>
                <a:cs typeface="+mj-lt"/>
                <a:sym typeface="+mn-lt"/>
              </a:rPr>
              <a:t>技术选型</a:t>
            </a:r>
            <a:endParaRPr lang="zh-CN">
              <a:ea typeface="得意黑"/>
              <a:cs typeface="+mj-lt"/>
            </a:endParaRPr>
          </a:p>
        </p:txBody>
      </p:sp>
    </p:spTree>
    <p:extLst>
      <p:ext uri="{BB962C8B-B14F-4D97-AF65-F5344CB8AC3E}">
        <p14:creationId xmlns:p14="http://schemas.microsoft.com/office/powerpoint/2010/main" val="4045903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ea typeface="得意黑"/>
                <a:cs typeface="+mn-ea"/>
                <a:sym typeface="+mn-lt"/>
              </a:rPr>
              <a:pPr/>
              <a:t>15</a:t>
            </a:fld>
            <a:endParaRPr lang="zh-CN" altLang="en-US">
              <a:ea typeface="得意黑"/>
              <a:cs typeface="+mn-ea"/>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3168597" y="1332385"/>
            <a:ext cx="7830615" cy="1200329"/>
          </a:xfrm>
          <a:prstGeom prst="rect">
            <a:avLst/>
          </a:prstGeom>
          <a:noFill/>
        </p:spPr>
        <p:txBody>
          <a:bodyPr wrap="square" lIns="91440" tIns="45720" rIns="91440" bIns="45720" rtlCol="0" anchor="t">
            <a:spAutoFit/>
          </a:bodyPr>
          <a:lstStyle/>
          <a:p>
            <a:r>
              <a:rPr lang="zh-CN" altLang="en-US" sz="2400">
                <a:ea typeface="得意黑"/>
                <a:cs typeface="+mn-lt"/>
              </a:rPr>
              <a:t>架构的大体示意图如下：</a:t>
            </a:r>
          </a:p>
          <a:p>
            <a:endParaRPr lang="zh-CN" altLang="en-US" sz="2400">
              <a:ea typeface="得意黑"/>
              <a:cs typeface="+mn-lt"/>
            </a:endParaRPr>
          </a:p>
          <a:p>
            <a:endParaRPr lang="zh-CN" altLang="en-US" sz="2400">
              <a:ea typeface="得意黑"/>
              <a:cs typeface="+mn-lt"/>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solidFill>
                  <a:schemeClr val="accent4">
                    <a:lumMod val="60000"/>
                    <a:lumOff val="40000"/>
                  </a:schemeClr>
                </a:solidFill>
                <a:ea typeface="得意黑"/>
                <a:cs typeface="+mj-lt"/>
                <a:sym typeface="+mn-lt"/>
              </a:rPr>
              <a:t>04.1 可视化网页</a:t>
            </a:r>
            <a:endParaRPr lang="zh-CN" altLang="en-US" sz="4400" b="0">
              <a:solidFill>
                <a:schemeClr val="accent4">
                  <a:lumMod val="60000"/>
                  <a:lumOff val="40000"/>
                </a:schemeClr>
              </a:solidFill>
              <a:ea typeface="得意黑"/>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372448" y="1234057"/>
            <a:ext cx="4162179"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ea typeface="得意黑"/>
                <a:cs typeface="+mj-lt"/>
              </a:rPr>
              <a:t>系统架构</a:t>
            </a:r>
            <a:endParaRPr lang="zh-CN" sz="4400" b="0">
              <a:ea typeface="得意黑"/>
              <a:cs typeface="+mj-lt"/>
            </a:endParaRPr>
          </a:p>
        </p:txBody>
      </p:sp>
      <p:pic>
        <p:nvPicPr>
          <p:cNvPr id="5" name="图片 7" descr="图示&#10;&#10;已自动生成说明">
            <a:extLst>
              <a:ext uri="{FF2B5EF4-FFF2-40B4-BE49-F238E27FC236}">
                <a16:creationId xmlns:a16="http://schemas.microsoft.com/office/drawing/2014/main" id="{A93F6144-1983-2722-B8AD-A4DF40D221E4}"/>
              </a:ext>
            </a:extLst>
          </p:cNvPr>
          <p:cNvPicPr>
            <a:picLocks noChangeAspect="1"/>
          </p:cNvPicPr>
          <p:nvPr/>
        </p:nvPicPr>
        <p:blipFill>
          <a:blip r:embed="rId2"/>
          <a:stretch>
            <a:fillRect/>
          </a:stretch>
        </p:blipFill>
        <p:spPr>
          <a:xfrm>
            <a:off x="65315" y="1921034"/>
            <a:ext cx="10080170" cy="4844732"/>
          </a:xfrm>
          <a:prstGeom prst="rect">
            <a:avLst/>
          </a:prstGeom>
        </p:spPr>
      </p:pic>
      <p:sp>
        <p:nvSpPr>
          <p:cNvPr id="8" name="文本框 7">
            <a:extLst>
              <a:ext uri="{FF2B5EF4-FFF2-40B4-BE49-F238E27FC236}">
                <a16:creationId xmlns:a16="http://schemas.microsoft.com/office/drawing/2014/main" id="{685E10B0-3F0C-F09C-3999-1C61E4FDFB4E}"/>
              </a:ext>
            </a:extLst>
          </p:cNvPr>
          <p:cNvSpPr txBox="1"/>
          <p:nvPr/>
        </p:nvSpPr>
        <p:spPr>
          <a:xfrm>
            <a:off x="6544433" y="2147547"/>
            <a:ext cx="3480127" cy="954107"/>
          </a:xfrm>
          <a:prstGeom prst="rect">
            <a:avLst/>
          </a:prstGeom>
          <a:noFill/>
        </p:spPr>
        <p:txBody>
          <a:bodyPr wrap="square" lIns="91440" tIns="45720" rIns="91440" bIns="45720" rtlCol="0" anchor="t">
            <a:spAutoFit/>
          </a:bodyPr>
          <a:lstStyle/>
          <a:p>
            <a:r>
              <a:rPr lang="zh-CN" altLang="en-US" sz="1400">
                <a:solidFill>
                  <a:schemeClr val="bg1"/>
                </a:solidFill>
                <a:ea typeface="得意黑"/>
                <a:cs typeface="+mn-lt"/>
              </a:rPr>
              <a:t>后端的主要操作是python与neo4j数据库的交互，以及python对查询结果的处理。</a:t>
            </a:r>
          </a:p>
          <a:p>
            <a:endParaRPr lang="zh-CN" altLang="en-US" sz="1400">
              <a:solidFill>
                <a:schemeClr val="bg1"/>
              </a:solidFill>
              <a:ea typeface="得意黑"/>
              <a:cs typeface="+mn-lt"/>
            </a:endParaRPr>
          </a:p>
          <a:p>
            <a:endParaRPr lang="zh-CN" altLang="en-US" sz="1400">
              <a:solidFill>
                <a:schemeClr val="bg1"/>
              </a:solidFill>
              <a:ea typeface="得意黑"/>
              <a:cs typeface="+mn-lt"/>
            </a:endParaRPr>
          </a:p>
        </p:txBody>
      </p:sp>
      <p:sp>
        <p:nvSpPr>
          <p:cNvPr id="9" name="文本框 8">
            <a:extLst>
              <a:ext uri="{FF2B5EF4-FFF2-40B4-BE49-F238E27FC236}">
                <a16:creationId xmlns:a16="http://schemas.microsoft.com/office/drawing/2014/main" id="{7EC27E4C-2152-E79A-A1CC-80CCD76498A0}"/>
              </a:ext>
            </a:extLst>
          </p:cNvPr>
          <p:cNvSpPr txBox="1"/>
          <p:nvPr/>
        </p:nvSpPr>
        <p:spPr>
          <a:xfrm>
            <a:off x="6544433" y="2794361"/>
            <a:ext cx="3480127" cy="1169551"/>
          </a:xfrm>
          <a:prstGeom prst="rect">
            <a:avLst/>
          </a:prstGeom>
          <a:noFill/>
        </p:spPr>
        <p:txBody>
          <a:bodyPr wrap="square" lIns="91440" tIns="45720" rIns="91440" bIns="45720" rtlCol="0" anchor="t">
            <a:spAutoFit/>
          </a:bodyPr>
          <a:lstStyle/>
          <a:p>
            <a:r>
              <a:rPr lang="zh-CN" altLang="en-US" sz="1400">
                <a:solidFill>
                  <a:schemeClr val="bg1"/>
                </a:solidFill>
                <a:ea typeface="得意黑"/>
                <a:cs typeface="+mn-lt"/>
              </a:rPr>
              <a:t>为了保证结构严谨，前后端交互仅预留一个接口，进行我们需要展示的数据的传输工作</a:t>
            </a:r>
          </a:p>
          <a:p>
            <a:endParaRPr lang="zh-CN" altLang="en-US" sz="1400">
              <a:solidFill>
                <a:schemeClr val="bg1"/>
              </a:solidFill>
              <a:ea typeface="得意黑"/>
              <a:cs typeface="+mn-lt"/>
            </a:endParaRPr>
          </a:p>
          <a:p>
            <a:endParaRPr lang="zh-CN" altLang="en-US" sz="1400">
              <a:solidFill>
                <a:schemeClr val="bg1"/>
              </a:solidFill>
              <a:ea typeface="得意黑"/>
              <a:cs typeface="+mn-lt"/>
            </a:endParaRPr>
          </a:p>
        </p:txBody>
      </p:sp>
      <p:sp>
        <p:nvSpPr>
          <p:cNvPr id="10" name="文本框 9">
            <a:extLst>
              <a:ext uri="{FF2B5EF4-FFF2-40B4-BE49-F238E27FC236}">
                <a16:creationId xmlns:a16="http://schemas.microsoft.com/office/drawing/2014/main" id="{39E3796A-8A52-89CD-D0C5-DC5CD55F888A}"/>
              </a:ext>
            </a:extLst>
          </p:cNvPr>
          <p:cNvSpPr txBox="1"/>
          <p:nvPr/>
        </p:nvSpPr>
        <p:spPr>
          <a:xfrm>
            <a:off x="6547012" y="3600663"/>
            <a:ext cx="3480127" cy="1384995"/>
          </a:xfrm>
          <a:prstGeom prst="rect">
            <a:avLst/>
          </a:prstGeom>
          <a:noFill/>
        </p:spPr>
        <p:txBody>
          <a:bodyPr wrap="square" lIns="91440" tIns="45720" rIns="91440" bIns="45720" rtlCol="0" anchor="t">
            <a:spAutoFit/>
          </a:bodyPr>
          <a:lstStyle/>
          <a:p>
            <a:r>
              <a:rPr lang="zh-CN" altLang="en-US" sz="1400">
                <a:solidFill>
                  <a:schemeClr val="bg1"/>
                </a:solidFill>
                <a:ea typeface="得意黑"/>
                <a:cs typeface="+mn-lt"/>
              </a:rPr>
              <a:t>前端就对传进来的数据进行可视化操作，并且利用static目录下各种资源文件进行页面美化操作，添加各种可互动的功能，提升用户的使用体验与交互感。</a:t>
            </a:r>
          </a:p>
          <a:p>
            <a:endParaRPr lang="zh-CN" altLang="en-US" sz="1400">
              <a:solidFill>
                <a:schemeClr val="bg1"/>
              </a:solidFill>
              <a:ea typeface="得意黑"/>
              <a:cs typeface="+mn-lt"/>
            </a:endParaRPr>
          </a:p>
          <a:p>
            <a:endParaRPr lang="zh-CN" altLang="en-US" sz="1400">
              <a:solidFill>
                <a:schemeClr val="bg1"/>
              </a:solidFill>
              <a:ea typeface="得意黑"/>
              <a:cs typeface="+mn-lt"/>
            </a:endParaRPr>
          </a:p>
        </p:txBody>
      </p:sp>
    </p:spTree>
    <p:extLst>
      <p:ext uri="{BB962C8B-B14F-4D97-AF65-F5344CB8AC3E}">
        <p14:creationId xmlns:p14="http://schemas.microsoft.com/office/powerpoint/2010/main" val="335220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16</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3048854" y="2616899"/>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ea typeface="得意黑"/>
              <a:cs typeface="Arial"/>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solidFill>
                  <a:schemeClr val="accent4">
                    <a:lumMod val="60000"/>
                    <a:lumOff val="40000"/>
                  </a:schemeClr>
                </a:solidFill>
                <a:ea typeface="得意黑"/>
                <a:cs typeface="+mj-lt"/>
                <a:sym typeface="+mn-lt"/>
              </a:rPr>
              <a:t>04.2 智能问答系统</a:t>
            </a:r>
            <a:endParaRPr lang="zh-CN" altLang="en-US" sz="4400" b="0">
              <a:solidFill>
                <a:schemeClr val="accent4">
                  <a:lumMod val="60000"/>
                  <a:lumOff val="40000"/>
                </a:schemeClr>
              </a:solidFill>
              <a:ea typeface="得意黑"/>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383333" y="1157857"/>
            <a:ext cx="4064208"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sz="4400" b="0">
              <a:cs typeface="Arial"/>
            </a:endParaRPr>
          </a:p>
        </p:txBody>
      </p:sp>
      <p:sp>
        <p:nvSpPr>
          <p:cNvPr id="2" name="文本框 1">
            <a:extLst>
              <a:ext uri="{FF2B5EF4-FFF2-40B4-BE49-F238E27FC236}">
                <a16:creationId xmlns:a16="http://schemas.microsoft.com/office/drawing/2014/main" id="{71DB3755-FAA5-4489-6FA9-E1FB54985969}"/>
              </a:ext>
            </a:extLst>
          </p:cNvPr>
          <p:cNvSpPr txBox="1"/>
          <p:nvPr/>
        </p:nvSpPr>
        <p:spPr>
          <a:xfrm>
            <a:off x="3009342" y="1279333"/>
            <a:ext cx="7830615" cy="2308324"/>
          </a:xfrm>
          <a:prstGeom prst="rect">
            <a:avLst/>
          </a:prstGeom>
          <a:noFill/>
        </p:spPr>
        <p:txBody>
          <a:bodyPr wrap="square" lIns="91440" tIns="45720" rIns="91440" bIns="45720" rtlCol="0" anchor="t">
            <a:spAutoFit/>
          </a:bodyPr>
          <a:lstStyle/>
          <a:p>
            <a:r>
              <a:rPr lang="zh-CN" altLang="en-US" sz="2400">
                <a:solidFill>
                  <a:schemeClr val="bg2">
                    <a:lumMod val="20000"/>
                    <a:lumOff val="80000"/>
                  </a:schemeClr>
                </a:solidFill>
                <a:latin typeface="得意黑" pitchFamily="2" charset="-122"/>
                <a:ea typeface="得意黑"/>
              </a:rPr>
              <a:t>•前端：采用Flask作为网页框架和可视化工具，进行智能问答系统页面的设计，并利用css技术来规范样式、美化网页（加动效、bgm等）</a:t>
            </a:r>
          </a:p>
          <a:p>
            <a:endParaRPr lang="zh-CN" altLang="en-US" sz="2400">
              <a:solidFill>
                <a:schemeClr val="bg2">
                  <a:lumMod val="20000"/>
                  <a:lumOff val="80000"/>
                </a:schemeClr>
              </a:solidFill>
              <a:latin typeface="得意黑" pitchFamily="2" charset="-122"/>
              <a:ea typeface="得意黑"/>
            </a:endParaRPr>
          </a:p>
          <a:p>
            <a:r>
              <a:rPr lang="zh-CN" altLang="en-US" sz="2400">
                <a:solidFill>
                  <a:schemeClr val="bg2">
                    <a:lumMod val="20000"/>
                    <a:lumOff val="80000"/>
                  </a:schemeClr>
                </a:solidFill>
                <a:latin typeface="得意黑" pitchFamily="2" charset="-122"/>
                <a:ea typeface="得意黑"/>
              </a:rPr>
              <a:t>好处：Flask作为一个轻量级的Python Web开发工具，其能够帮助开发者快速进行开发（主要是好学好用）</a:t>
            </a:r>
            <a:endParaRPr lang="zh-CN" altLang="en-US" sz="2400">
              <a:solidFill>
                <a:schemeClr val="bg2">
                  <a:lumMod val="20000"/>
                  <a:lumOff val="80000"/>
                </a:schemeClr>
              </a:solidFill>
              <a:latin typeface="Arial"/>
              <a:ea typeface="得意黑" pitchFamily="2" charset="-122"/>
              <a:cs typeface="Arial"/>
            </a:endParaRPr>
          </a:p>
        </p:txBody>
      </p:sp>
      <p:sp>
        <p:nvSpPr>
          <p:cNvPr id="8" name="文本框 7">
            <a:extLst>
              <a:ext uri="{FF2B5EF4-FFF2-40B4-BE49-F238E27FC236}">
                <a16:creationId xmlns:a16="http://schemas.microsoft.com/office/drawing/2014/main" id="{5DE33C9B-0944-EE23-12E4-DE4FC090DA56}"/>
              </a:ext>
            </a:extLst>
          </p:cNvPr>
          <p:cNvSpPr txBox="1"/>
          <p:nvPr/>
        </p:nvSpPr>
        <p:spPr>
          <a:xfrm>
            <a:off x="462844" y="1845733"/>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4400">
                <a:ea typeface="得意黑"/>
                <a:cs typeface="Arial"/>
              </a:rPr>
              <a:t>技术选型</a:t>
            </a:r>
            <a:endParaRPr lang="zh-CN" altLang="en-US">
              <a:ea typeface="得意黑"/>
            </a:endParaRPr>
          </a:p>
        </p:txBody>
      </p:sp>
      <p:sp>
        <p:nvSpPr>
          <p:cNvPr id="9" name="文本框 8">
            <a:extLst>
              <a:ext uri="{FF2B5EF4-FFF2-40B4-BE49-F238E27FC236}">
                <a16:creationId xmlns:a16="http://schemas.microsoft.com/office/drawing/2014/main" id="{FE221EFF-7FF3-4584-A877-7CC2A3405194}"/>
              </a:ext>
            </a:extLst>
          </p:cNvPr>
          <p:cNvSpPr txBox="1"/>
          <p:nvPr/>
        </p:nvSpPr>
        <p:spPr>
          <a:xfrm>
            <a:off x="1033638" y="3877027"/>
            <a:ext cx="984014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2400">
                <a:solidFill>
                  <a:srgbClr val="E4E6EA"/>
                </a:solidFill>
                <a:ea typeface="得意黑"/>
              </a:rPr>
              <a:t>•</a:t>
            </a:r>
            <a:r>
              <a:rPr lang="zh-CN" altLang="en-US" sz="2400">
                <a:solidFill>
                  <a:srgbClr val="E4E6EA"/>
                </a:solidFill>
                <a:ea typeface="得意黑"/>
              </a:rPr>
              <a:t>后端：</a:t>
            </a:r>
            <a:r>
              <a:rPr lang="zh-CN" altLang="en-US" sz="2400" b="1">
                <a:solidFill>
                  <a:srgbClr val="E4E6EA"/>
                </a:solidFill>
                <a:ea typeface="得意黑"/>
              </a:rPr>
              <a:t>数据查询框架</a:t>
            </a:r>
            <a:r>
              <a:rPr lang="zh-CN" altLang="en-US" sz="2400">
                <a:solidFill>
                  <a:srgbClr val="E4E6EA"/>
                </a:solidFill>
                <a:ea typeface="得意黑"/>
              </a:rPr>
              <a:t>采用基于Java 的 Apache Jena Fuseki 服务器（利用            SPARQL查询语句的前缀特性加速查询）；</a:t>
            </a:r>
          </a:p>
          <a:p>
            <a:r>
              <a:rPr lang="zh-CN" altLang="en-US" sz="2400" b="1">
                <a:solidFill>
                  <a:srgbClr val="E4E6EA"/>
                </a:solidFill>
                <a:ea typeface="得意黑"/>
              </a:rPr>
              <a:t>         开发环境</a:t>
            </a:r>
            <a:r>
              <a:rPr lang="zh-CN" altLang="en-US" sz="2400">
                <a:solidFill>
                  <a:srgbClr val="E4E6EA"/>
                </a:solidFill>
                <a:ea typeface="得意黑"/>
              </a:rPr>
              <a:t>即选择完美适配前后端的VSCode；</a:t>
            </a:r>
            <a:r>
              <a:rPr lang="zh-CN" altLang="en-US" sz="2400" b="1">
                <a:solidFill>
                  <a:srgbClr val="E4E6EA"/>
                </a:solidFill>
                <a:ea typeface="得意黑"/>
              </a:rPr>
              <a:t>语义解析</a:t>
            </a:r>
            <a:r>
              <a:rPr lang="zh-CN" altLang="en-US" sz="2400">
                <a:solidFill>
                  <a:srgbClr val="E4E6EA"/>
                </a:solidFill>
                <a:ea typeface="得意黑"/>
              </a:rPr>
              <a:t>采用的是 jieba分词（添  加外部词典）+refo 正则匹配 (预设提问模板、属性词等)</a:t>
            </a:r>
            <a:endParaRPr lang="zh-CN" altLang="en-US" sz="2400">
              <a:solidFill>
                <a:srgbClr val="E4E6EA"/>
              </a:solidFill>
              <a:ea typeface="得意黑"/>
              <a:cs typeface="Arial"/>
            </a:endParaRPr>
          </a:p>
          <a:p>
            <a:r>
              <a:rPr lang="zh-CN" altLang="en-US" sz="2400">
                <a:solidFill>
                  <a:srgbClr val="E4E6EA"/>
                </a:solidFill>
                <a:ea typeface="得意黑"/>
                <a:cs typeface="Arial"/>
              </a:rPr>
              <a:t>         </a:t>
            </a:r>
          </a:p>
          <a:p>
            <a:endParaRPr lang="zh-CN" altLang="en-US" sz="2400">
              <a:solidFill>
                <a:srgbClr val="E4E6EA"/>
              </a:solidFill>
              <a:ea typeface="得意黑"/>
              <a:cs typeface="Arial"/>
            </a:endParaRPr>
          </a:p>
        </p:txBody>
      </p:sp>
    </p:spTree>
    <p:extLst>
      <p:ext uri="{BB962C8B-B14F-4D97-AF65-F5344CB8AC3E}">
        <p14:creationId xmlns:p14="http://schemas.microsoft.com/office/powerpoint/2010/main" val="316461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821F9CD-31A2-4561-9785-912AABED5D86}"/>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6" name="标题 1">
            <a:extLst>
              <a:ext uri="{FF2B5EF4-FFF2-40B4-BE49-F238E27FC236}">
                <a16:creationId xmlns:a16="http://schemas.microsoft.com/office/drawing/2014/main" id="{0AD09FD6-A741-CE44-AD75-2AED06337327}"/>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solidFill>
                  <a:schemeClr val="accent4">
                    <a:lumMod val="60000"/>
                    <a:lumOff val="40000"/>
                  </a:schemeClr>
                </a:solidFill>
                <a:ea typeface="得意黑"/>
                <a:cs typeface="+mj-lt"/>
                <a:sym typeface="+mn-lt"/>
              </a:rPr>
              <a:t>04.2 智能问答系统</a:t>
            </a:r>
            <a:endParaRPr lang="zh-CN" altLang="en-US" sz="4400" b="0">
              <a:solidFill>
                <a:schemeClr val="accent4">
                  <a:lumMod val="60000"/>
                  <a:lumOff val="40000"/>
                </a:schemeClr>
              </a:solidFill>
              <a:ea typeface="得意黑"/>
              <a:cs typeface="Arial"/>
            </a:endParaRPr>
          </a:p>
        </p:txBody>
      </p:sp>
      <p:sp>
        <p:nvSpPr>
          <p:cNvPr id="8" name="标题 1">
            <a:extLst>
              <a:ext uri="{FF2B5EF4-FFF2-40B4-BE49-F238E27FC236}">
                <a16:creationId xmlns:a16="http://schemas.microsoft.com/office/drawing/2014/main" id="{02CB9CFF-3C9D-9FC1-1D62-F30767130D54}"/>
              </a:ext>
            </a:extLst>
          </p:cNvPr>
          <p:cNvSpPr txBox="1">
            <a:spLocks/>
          </p:cNvSpPr>
          <p:nvPr/>
        </p:nvSpPr>
        <p:spPr>
          <a:xfrm>
            <a:off x="626448" y="1403390"/>
            <a:ext cx="4162179"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ea typeface="得意黑"/>
                <a:cs typeface="+mj-lt"/>
              </a:rPr>
              <a:t>系统架构</a:t>
            </a:r>
            <a:endParaRPr lang="zh-CN" sz="4400" b="0">
              <a:ea typeface="得意黑"/>
              <a:cs typeface="+mj-lt"/>
            </a:endParaRPr>
          </a:p>
        </p:txBody>
      </p:sp>
      <p:pic>
        <p:nvPicPr>
          <p:cNvPr id="9" name="图片 9" descr="图示, 示意图&#10;&#10;已自动生成说明">
            <a:extLst>
              <a:ext uri="{FF2B5EF4-FFF2-40B4-BE49-F238E27FC236}">
                <a16:creationId xmlns:a16="http://schemas.microsoft.com/office/drawing/2014/main" id="{A37DE79C-D66C-42AA-A1F2-0ECA5933A375}"/>
              </a:ext>
            </a:extLst>
          </p:cNvPr>
          <p:cNvPicPr>
            <a:picLocks noChangeAspect="1"/>
          </p:cNvPicPr>
          <p:nvPr/>
        </p:nvPicPr>
        <p:blipFill>
          <a:blip r:embed="rId2"/>
          <a:stretch>
            <a:fillRect/>
          </a:stretch>
        </p:blipFill>
        <p:spPr>
          <a:xfrm rot="5400000">
            <a:off x="4190285" y="-208969"/>
            <a:ext cx="3688887" cy="8818503"/>
          </a:xfrm>
          <a:prstGeom prst="rect">
            <a:avLst/>
          </a:prstGeom>
        </p:spPr>
      </p:pic>
      <p:sp>
        <p:nvSpPr>
          <p:cNvPr id="10" name="文本框 9">
            <a:extLst>
              <a:ext uri="{FF2B5EF4-FFF2-40B4-BE49-F238E27FC236}">
                <a16:creationId xmlns:a16="http://schemas.microsoft.com/office/drawing/2014/main" id="{B96BA147-3246-A600-5C9D-6F8542AFFE33}"/>
              </a:ext>
            </a:extLst>
          </p:cNvPr>
          <p:cNvSpPr txBox="1"/>
          <p:nvPr/>
        </p:nvSpPr>
        <p:spPr>
          <a:xfrm>
            <a:off x="2641130" y="1575741"/>
            <a:ext cx="47813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400">
                <a:ea typeface="得意黑"/>
                <a:cs typeface="Arial"/>
              </a:rPr>
              <a:t>智能问答系统的大致工作流如下：</a:t>
            </a:r>
            <a:endParaRPr lang="zh-CN" altLang="en-US" sz="2400">
              <a:ea typeface="得意黑"/>
            </a:endParaRPr>
          </a:p>
        </p:txBody>
      </p:sp>
    </p:spTree>
    <p:extLst>
      <p:ext uri="{BB962C8B-B14F-4D97-AF65-F5344CB8AC3E}">
        <p14:creationId xmlns:p14="http://schemas.microsoft.com/office/powerpoint/2010/main" val="2168283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6511167" y="3429449"/>
            <a:ext cx="4819398" cy="923330"/>
          </a:xfrm>
        </p:spPr>
        <p:txBody>
          <a:bodyPr wrap="square">
            <a:spAutoFit/>
          </a:bodyPr>
          <a:lstStyle/>
          <a:p>
            <a:r>
              <a:rPr lang="zh-CN" altLang="en-US" sz="6000" b="0">
                <a:ea typeface="得意黑"/>
                <a:cs typeface="+mj-lt"/>
              </a:rPr>
              <a:t>项目开发过程</a:t>
            </a:r>
            <a:endParaRPr lang="zh-CN" sz="6000" b="0">
              <a:ea typeface="得意黑"/>
              <a:cs typeface="+mj-lt"/>
            </a:endParaRP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5445781" y="1884563"/>
            <a:ext cx="1576072" cy="1446550"/>
          </a:xfrm>
        </p:spPr>
        <p:txBody>
          <a:bodyPr vert="horz" wrap="none" lIns="91440" tIns="45720" rIns="91440" bIns="45720" rtlCol="0" anchor="t">
            <a:spAutoFit/>
          </a:bodyPr>
          <a:lstStyle/>
          <a:p>
            <a:r>
              <a:rPr lang="en-GB" sz="8800">
                <a:latin typeface="得意黑" pitchFamily="2" charset="-122"/>
                <a:ea typeface="得意黑"/>
                <a:cs typeface="+mn-ea"/>
                <a:sym typeface="+mn-lt"/>
              </a:rPr>
              <a:t>05</a:t>
            </a:r>
            <a:endParaRPr lang="en-GB" sz="8800">
              <a:latin typeface="得意黑" pitchFamily="2" charset="-122"/>
              <a:ea typeface="得意黑" pitchFamily="2" charset="-122"/>
              <a:cs typeface="+mn-ea"/>
              <a:sym typeface="+mn-lt"/>
            </a:endParaRPr>
          </a:p>
        </p:txBody>
      </p:sp>
    </p:spTree>
    <p:extLst>
      <p:ext uri="{BB962C8B-B14F-4D97-AF65-F5344CB8AC3E}">
        <p14:creationId xmlns:p14="http://schemas.microsoft.com/office/powerpoint/2010/main" val="4283582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18</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1971169" y="1125556"/>
            <a:ext cx="7841499" cy="2308324"/>
          </a:xfrm>
          <a:prstGeom prst="rect">
            <a:avLst/>
          </a:prstGeom>
          <a:noFill/>
        </p:spPr>
        <p:txBody>
          <a:bodyPr wrap="square" lIns="91440" tIns="45720" rIns="91440" bIns="45720" rtlCol="0" anchor="t">
            <a:spAutoFit/>
          </a:bodyPr>
          <a:lstStyle/>
          <a:p>
            <a:r>
              <a:rPr lang="zh-CN" altLang="en-US" sz="2400">
                <a:solidFill>
                  <a:schemeClr val="bg2">
                    <a:lumMod val="20000"/>
                    <a:lumOff val="80000"/>
                  </a:schemeClr>
                </a:solidFill>
                <a:ea typeface="得意黑"/>
                <a:cs typeface="Arial"/>
              </a:rPr>
              <a:t>首先是页面结构的设计。我们想要做的是非常有动感的页面，以关系图谱为中心，通过饼状图和柱状图等展现数据分析结果，做到较为完备的数据展现。然后通过对于展现的数据图添加动态效果提高用户的互动感，再辅以背景和页面的各种小元素等来提高用户的视觉体验。而且总的页面所有的元素都时时刻刻在扣紧传统美食的主题。</a:t>
            </a: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solidFill>
                  <a:schemeClr val="accent4">
                    <a:lumMod val="60000"/>
                    <a:lumOff val="40000"/>
                  </a:schemeClr>
                </a:solidFill>
                <a:ea typeface="得意黑"/>
                <a:cs typeface="+mj-lt"/>
                <a:sym typeface="+mn-lt"/>
              </a:rPr>
              <a:t>05.1 可视化网页</a:t>
            </a:r>
            <a:endParaRPr lang="zh-CN" altLang="en-US" sz="4400" b="0">
              <a:solidFill>
                <a:schemeClr val="accent4">
                  <a:lumMod val="60000"/>
                  <a:lumOff val="40000"/>
                </a:schemeClr>
              </a:solidFill>
              <a:ea typeface="得意黑"/>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10561475" y="-158706"/>
            <a:ext cx="1147374" cy="2529923"/>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sz="4400" b="0">
                <a:ea typeface="得意黑"/>
                <a:cs typeface="+mj-lt"/>
                <a:sym typeface="+mn-lt"/>
              </a:rPr>
              <a:t>开发过程</a:t>
            </a:r>
            <a:endParaRPr lang="zh-CN">
              <a:ea typeface="得意黑"/>
            </a:endParaRPr>
          </a:p>
        </p:txBody>
      </p:sp>
      <p:sp>
        <p:nvSpPr>
          <p:cNvPr id="5" name="标题 1">
            <a:extLst>
              <a:ext uri="{FF2B5EF4-FFF2-40B4-BE49-F238E27FC236}">
                <a16:creationId xmlns:a16="http://schemas.microsoft.com/office/drawing/2014/main" id="{BDF32777-DD6E-B00F-7444-0E8583420376}"/>
              </a:ext>
            </a:extLst>
          </p:cNvPr>
          <p:cNvSpPr txBox="1">
            <a:spLocks/>
          </p:cNvSpPr>
          <p:nvPr/>
        </p:nvSpPr>
        <p:spPr>
          <a:xfrm>
            <a:off x="719687" y="1361069"/>
            <a:ext cx="874694" cy="978729"/>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b="0">
                <a:ea typeface="得意黑"/>
                <a:cs typeface="Arial"/>
              </a:rPr>
              <a:t>设计</a:t>
            </a:r>
            <a:endParaRPr lang="zh-CN" b="0">
              <a:ea typeface="得意黑"/>
              <a:cs typeface="Arial"/>
            </a:endParaRPr>
          </a:p>
        </p:txBody>
      </p:sp>
      <p:sp>
        <p:nvSpPr>
          <p:cNvPr id="9" name="文本框 8">
            <a:extLst>
              <a:ext uri="{FF2B5EF4-FFF2-40B4-BE49-F238E27FC236}">
                <a16:creationId xmlns:a16="http://schemas.microsoft.com/office/drawing/2014/main" id="{BD87D794-E9C5-D5FB-CB86-54EE27C3D0AF}"/>
              </a:ext>
            </a:extLst>
          </p:cNvPr>
          <p:cNvSpPr txBox="1"/>
          <p:nvPr/>
        </p:nvSpPr>
        <p:spPr>
          <a:xfrm>
            <a:off x="1579282" y="3629270"/>
            <a:ext cx="9909786" cy="3046988"/>
          </a:xfrm>
          <a:prstGeom prst="rect">
            <a:avLst/>
          </a:prstGeom>
          <a:noFill/>
        </p:spPr>
        <p:txBody>
          <a:bodyPr wrap="square" lIns="91440" tIns="45720" rIns="91440" bIns="45720" rtlCol="0" anchor="t">
            <a:spAutoFit/>
          </a:bodyPr>
          <a:lstStyle/>
          <a:p>
            <a:r>
              <a:rPr lang="zh-CN" altLang="en-US" sz="2400">
                <a:solidFill>
                  <a:schemeClr val="bg2">
                    <a:lumMod val="20000"/>
                    <a:lumOff val="80000"/>
                  </a:schemeClr>
                </a:solidFill>
                <a:ea typeface="得意黑"/>
                <a:cs typeface="Arial"/>
              </a:rPr>
              <a:t>在代码编写上，采用前后端并进的，深度细粒度并行化的联合作战方式。我们首先先把目光放在大体的主要功能上。在这里分两路进行前端的数据接收和最基本的结点的构建以及后端的数据处理和发送。在基本实现结点的展现以后，一同进行页面的设计和细节功能的完善。期间需要细心地进行版本控制与岔路的融合。最终工作效率得到了极大的提升。在实现设计时，也不只是完完全全按照设计来，一些过于理想的设计可能导致程序性能下降。这是后就不得不进行性能和效果的权衡，或者是寻找引入类似缓存、预加载、减小资源文件的大小之类的操作。</a:t>
            </a:r>
          </a:p>
        </p:txBody>
      </p:sp>
      <p:sp>
        <p:nvSpPr>
          <p:cNvPr id="10" name="标题 1">
            <a:extLst>
              <a:ext uri="{FF2B5EF4-FFF2-40B4-BE49-F238E27FC236}">
                <a16:creationId xmlns:a16="http://schemas.microsoft.com/office/drawing/2014/main" id="{AB1361E9-29B9-EE8D-82BA-265E11A82BA7}"/>
              </a:ext>
            </a:extLst>
          </p:cNvPr>
          <p:cNvSpPr txBox="1">
            <a:spLocks/>
          </p:cNvSpPr>
          <p:nvPr/>
        </p:nvSpPr>
        <p:spPr>
          <a:xfrm>
            <a:off x="720788" y="4168342"/>
            <a:ext cx="929123" cy="978729"/>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b="0">
                <a:ea typeface="得意黑"/>
                <a:cs typeface="Arial"/>
              </a:rPr>
              <a:t>实现</a:t>
            </a:r>
          </a:p>
        </p:txBody>
      </p:sp>
    </p:spTree>
    <p:extLst>
      <p:ext uri="{BB962C8B-B14F-4D97-AF65-F5344CB8AC3E}">
        <p14:creationId xmlns:p14="http://schemas.microsoft.com/office/powerpoint/2010/main" val="102007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F7D0FD-7E97-4BD3-AFC0-4F0BC6860BEA}"/>
              </a:ext>
            </a:extLst>
          </p:cNvPr>
          <p:cNvSpPr>
            <a:spLocks noGrp="1"/>
          </p:cNvSpPr>
          <p:nvPr>
            <p:ph type="title"/>
          </p:nvPr>
        </p:nvSpPr>
        <p:spPr>
          <a:xfrm>
            <a:off x="473499" y="760934"/>
            <a:ext cx="3563465" cy="840230"/>
          </a:xfrm>
        </p:spPr>
        <p:txBody>
          <a:bodyPr/>
          <a:lstStyle/>
          <a:p>
            <a:r>
              <a:rPr lang="zh-CN" altLang="en-US" sz="5400">
                <a:latin typeface="得意黑" pitchFamily="2" charset="-122"/>
                <a:ea typeface="得意黑" pitchFamily="2" charset="-122"/>
                <a:cs typeface="+mn-ea"/>
                <a:sym typeface="+mn-lt"/>
              </a:rPr>
              <a:t>目录</a:t>
            </a:r>
            <a:endParaRPr lang="en-GB" sz="5400">
              <a:latin typeface="得意黑" pitchFamily="2" charset="-122"/>
              <a:ea typeface="得意黑" pitchFamily="2" charset="-122"/>
              <a:cs typeface="+mn-ea"/>
              <a:sym typeface="+mn-lt"/>
            </a:endParaRPr>
          </a:p>
        </p:txBody>
      </p:sp>
      <p:sp>
        <p:nvSpPr>
          <p:cNvPr id="3" name="灯片编号占位符 2">
            <a:extLst>
              <a:ext uri="{FF2B5EF4-FFF2-40B4-BE49-F238E27FC236}">
                <a16:creationId xmlns:a16="http://schemas.microsoft.com/office/drawing/2014/main" id="{92A89E2E-17BC-41EF-9B46-86F63C87C535}"/>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2</a:t>
            </a:fld>
            <a:endParaRPr lang="zh-CN" altLang="en-US">
              <a:cs typeface="+mn-ea"/>
              <a:sym typeface="+mn-lt"/>
            </a:endParaRPr>
          </a:p>
        </p:txBody>
      </p:sp>
      <p:sp>
        <p:nvSpPr>
          <p:cNvPr id="6" name="文本占位符 5">
            <a:extLst>
              <a:ext uri="{FF2B5EF4-FFF2-40B4-BE49-F238E27FC236}">
                <a16:creationId xmlns:a16="http://schemas.microsoft.com/office/drawing/2014/main" id="{A5156D37-0060-4D9E-9384-DE5C8247E1C1}"/>
              </a:ext>
            </a:extLst>
          </p:cNvPr>
          <p:cNvSpPr>
            <a:spLocks noGrp="1"/>
          </p:cNvSpPr>
          <p:nvPr>
            <p:ph type="body" sz="quarter" idx="13"/>
          </p:nvPr>
        </p:nvSpPr>
        <p:spPr>
          <a:xfrm>
            <a:off x="660402" y="399810"/>
            <a:ext cx="3563465" cy="361125"/>
          </a:xfrm>
        </p:spPr>
        <p:txBody>
          <a:bodyPr/>
          <a:lstStyle/>
          <a:p>
            <a:r>
              <a:rPr lang="en-GB" sz="1600">
                <a:latin typeface="得意黑" pitchFamily="2" charset="-122"/>
                <a:ea typeface="得意黑" pitchFamily="2" charset="-122"/>
                <a:cs typeface="+mn-ea"/>
                <a:sym typeface="+mn-lt"/>
              </a:rPr>
              <a:t>/  CATALOGUE</a:t>
            </a:r>
          </a:p>
        </p:txBody>
      </p:sp>
      <p:sp>
        <p:nvSpPr>
          <p:cNvPr id="47" name="文本框 46">
            <a:extLst>
              <a:ext uri="{FF2B5EF4-FFF2-40B4-BE49-F238E27FC236}">
                <a16:creationId xmlns:a16="http://schemas.microsoft.com/office/drawing/2014/main" id="{C4AC6FBC-72F1-4EAE-B63B-827F60B4B437}"/>
              </a:ext>
            </a:extLst>
          </p:cNvPr>
          <p:cNvSpPr txBox="1"/>
          <p:nvPr/>
        </p:nvSpPr>
        <p:spPr>
          <a:xfrm>
            <a:off x="5097490" y="85233"/>
            <a:ext cx="2575093" cy="3100277"/>
          </a:xfrm>
          <a:custGeom>
            <a:avLst/>
            <a:gdLst/>
            <a:ahLst/>
            <a:cxnLst/>
            <a:rect l="l" t="t" r="r" b="b"/>
            <a:pathLst>
              <a:path w="2575093" h="3100277">
                <a:moveTo>
                  <a:pt x="1082064" y="1302849"/>
                </a:moveTo>
                <a:cubicBezTo>
                  <a:pt x="1077692" y="1302849"/>
                  <a:pt x="1074049" y="1304306"/>
                  <a:pt x="1071134" y="1307221"/>
                </a:cubicBezTo>
                <a:cubicBezTo>
                  <a:pt x="1074049" y="1310135"/>
                  <a:pt x="1077692" y="1311593"/>
                  <a:pt x="1082064" y="1311593"/>
                </a:cubicBezTo>
                <a:cubicBezTo>
                  <a:pt x="1086436" y="1311593"/>
                  <a:pt x="1090080" y="1310135"/>
                  <a:pt x="1092994" y="1307221"/>
                </a:cubicBezTo>
                <a:cubicBezTo>
                  <a:pt x="1090080" y="1304306"/>
                  <a:pt x="1086436" y="1302849"/>
                  <a:pt x="1082064" y="1302849"/>
                </a:cubicBezTo>
                <a:close/>
                <a:moveTo>
                  <a:pt x="1678839" y="1224153"/>
                </a:moveTo>
                <a:cubicBezTo>
                  <a:pt x="1638034" y="1224153"/>
                  <a:pt x="1593585" y="1235812"/>
                  <a:pt x="1545494" y="1259129"/>
                </a:cubicBezTo>
                <a:cubicBezTo>
                  <a:pt x="1497402" y="1282446"/>
                  <a:pt x="1463155" y="1298477"/>
                  <a:pt x="1442752" y="1307221"/>
                </a:cubicBezTo>
                <a:lnTo>
                  <a:pt x="1355313" y="1342197"/>
                </a:lnTo>
                <a:lnTo>
                  <a:pt x="1337825" y="1333453"/>
                </a:lnTo>
                <a:cubicBezTo>
                  <a:pt x="1346569" y="1321794"/>
                  <a:pt x="1361142" y="1309407"/>
                  <a:pt x="1381544" y="1296291"/>
                </a:cubicBezTo>
                <a:cubicBezTo>
                  <a:pt x="1401947" y="1283175"/>
                  <a:pt x="1417977" y="1272245"/>
                  <a:pt x="1429636" y="1263501"/>
                </a:cubicBezTo>
                <a:cubicBezTo>
                  <a:pt x="1412148" y="1266416"/>
                  <a:pt x="1400490" y="1266416"/>
                  <a:pt x="1394660" y="1263501"/>
                </a:cubicBezTo>
                <a:cubicBezTo>
                  <a:pt x="1388831" y="1260587"/>
                  <a:pt x="1383002" y="1259129"/>
                  <a:pt x="1377172" y="1259129"/>
                </a:cubicBezTo>
                <a:cubicBezTo>
                  <a:pt x="1345111" y="1259129"/>
                  <a:pt x="1297019" y="1273702"/>
                  <a:pt x="1232897" y="1302849"/>
                </a:cubicBezTo>
                <a:cubicBezTo>
                  <a:pt x="1174604" y="1334910"/>
                  <a:pt x="1125055" y="1350941"/>
                  <a:pt x="1084250" y="1350941"/>
                </a:cubicBezTo>
                <a:cubicBezTo>
                  <a:pt x="1075506" y="1350941"/>
                  <a:pt x="1069677" y="1348026"/>
                  <a:pt x="1066762" y="1342197"/>
                </a:cubicBezTo>
                <a:cubicBezTo>
                  <a:pt x="1063848" y="1336367"/>
                  <a:pt x="1060933" y="1333453"/>
                  <a:pt x="1058018" y="1333453"/>
                </a:cubicBezTo>
                <a:cubicBezTo>
                  <a:pt x="1046360" y="1333453"/>
                  <a:pt x="1025229" y="1340739"/>
                  <a:pt x="994625" y="1355312"/>
                </a:cubicBezTo>
                <a:cubicBezTo>
                  <a:pt x="964021" y="1369886"/>
                  <a:pt x="944347" y="1377172"/>
                  <a:pt x="935603" y="1377172"/>
                </a:cubicBezTo>
                <a:lnTo>
                  <a:pt x="926859" y="1359685"/>
                </a:lnTo>
                <a:lnTo>
                  <a:pt x="918115" y="1359685"/>
                </a:lnTo>
                <a:lnTo>
                  <a:pt x="896255" y="1385916"/>
                </a:lnTo>
                <a:lnTo>
                  <a:pt x="891883" y="1385916"/>
                </a:lnTo>
                <a:lnTo>
                  <a:pt x="891883" y="1372800"/>
                </a:lnTo>
                <a:cubicBezTo>
                  <a:pt x="871481" y="1378630"/>
                  <a:pt x="861279" y="1385916"/>
                  <a:pt x="861279" y="1394660"/>
                </a:cubicBezTo>
                <a:lnTo>
                  <a:pt x="870023" y="1403404"/>
                </a:lnTo>
                <a:lnTo>
                  <a:pt x="870023" y="1407776"/>
                </a:lnTo>
                <a:cubicBezTo>
                  <a:pt x="870023" y="1410691"/>
                  <a:pt x="862737" y="1413606"/>
                  <a:pt x="848163" y="1416520"/>
                </a:cubicBezTo>
                <a:cubicBezTo>
                  <a:pt x="833590" y="1419435"/>
                  <a:pt x="824846" y="1422350"/>
                  <a:pt x="821932" y="1425264"/>
                </a:cubicBezTo>
                <a:lnTo>
                  <a:pt x="826304" y="1434008"/>
                </a:lnTo>
                <a:lnTo>
                  <a:pt x="821932" y="1434008"/>
                </a:lnTo>
                <a:lnTo>
                  <a:pt x="800072" y="1425264"/>
                </a:lnTo>
                <a:cubicBezTo>
                  <a:pt x="794242" y="1425264"/>
                  <a:pt x="784041" y="1433279"/>
                  <a:pt x="769468" y="1449310"/>
                </a:cubicBezTo>
                <a:cubicBezTo>
                  <a:pt x="754895" y="1465341"/>
                  <a:pt x="744693" y="1479185"/>
                  <a:pt x="738864" y="1490844"/>
                </a:cubicBezTo>
                <a:lnTo>
                  <a:pt x="730120" y="1578283"/>
                </a:lnTo>
                <a:lnTo>
                  <a:pt x="730120" y="1591399"/>
                </a:lnTo>
                <a:lnTo>
                  <a:pt x="730120" y="1600143"/>
                </a:lnTo>
                <a:lnTo>
                  <a:pt x="738864" y="1661351"/>
                </a:lnTo>
                <a:lnTo>
                  <a:pt x="743236" y="1661351"/>
                </a:lnTo>
                <a:cubicBezTo>
                  <a:pt x="894798" y="1620546"/>
                  <a:pt x="1007012" y="1588485"/>
                  <a:pt x="1079878" y="1565167"/>
                </a:cubicBezTo>
                <a:cubicBezTo>
                  <a:pt x="1111939" y="1556423"/>
                  <a:pt x="1187720" y="1535292"/>
                  <a:pt x="1307221" y="1501774"/>
                </a:cubicBezTo>
                <a:cubicBezTo>
                  <a:pt x="1426721" y="1468255"/>
                  <a:pt x="1541850" y="1441295"/>
                  <a:pt x="1652607" y="1420892"/>
                </a:cubicBezTo>
                <a:cubicBezTo>
                  <a:pt x="1658436" y="1412148"/>
                  <a:pt x="1668637" y="1404862"/>
                  <a:pt x="1683211" y="1399032"/>
                </a:cubicBezTo>
                <a:cubicBezTo>
                  <a:pt x="1697784" y="1393203"/>
                  <a:pt x="1705071" y="1384459"/>
                  <a:pt x="1705071" y="1372800"/>
                </a:cubicBezTo>
                <a:cubicBezTo>
                  <a:pt x="1705071" y="1352398"/>
                  <a:pt x="1703613" y="1336367"/>
                  <a:pt x="1700699" y="1324709"/>
                </a:cubicBezTo>
                <a:cubicBezTo>
                  <a:pt x="1700699" y="1359685"/>
                  <a:pt x="1693412" y="1380087"/>
                  <a:pt x="1678839" y="1385916"/>
                </a:cubicBezTo>
                <a:close/>
                <a:moveTo>
                  <a:pt x="2282171" y="1031786"/>
                </a:moveTo>
                <a:lnTo>
                  <a:pt x="2286543" y="1084250"/>
                </a:lnTo>
                <a:lnTo>
                  <a:pt x="2286543" y="1092994"/>
                </a:lnTo>
                <a:lnTo>
                  <a:pt x="2286543" y="1101738"/>
                </a:lnTo>
                <a:cubicBezTo>
                  <a:pt x="2280714" y="1090079"/>
                  <a:pt x="2277799" y="1074049"/>
                  <a:pt x="2277799" y="1053646"/>
                </a:cubicBezTo>
                <a:cubicBezTo>
                  <a:pt x="2277799" y="1039073"/>
                  <a:pt x="2279256" y="1031786"/>
                  <a:pt x="2282171" y="1031786"/>
                </a:cubicBezTo>
                <a:close/>
                <a:moveTo>
                  <a:pt x="2273427" y="725748"/>
                </a:moveTo>
                <a:cubicBezTo>
                  <a:pt x="2270512" y="737407"/>
                  <a:pt x="2269055" y="756352"/>
                  <a:pt x="2269055" y="782584"/>
                </a:cubicBezTo>
                <a:lnTo>
                  <a:pt x="2273427" y="883139"/>
                </a:lnTo>
                <a:cubicBezTo>
                  <a:pt x="2279256" y="929774"/>
                  <a:pt x="2282171" y="964749"/>
                  <a:pt x="2282171" y="988067"/>
                </a:cubicBezTo>
                <a:lnTo>
                  <a:pt x="2277799" y="992439"/>
                </a:lnTo>
                <a:cubicBezTo>
                  <a:pt x="2266140" y="957463"/>
                  <a:pt x="2260312" y="900627"/>
                  <a:pt x="2260312" y="821932"/>
                </a:cubicBezTo>
                <a:lnTo>
                  <a:pt x="2255939" y="821932"/>
                </a:lnTo>
                <a:cubicBezTo>
                  <a:pt x="2255939" y="807358"/>
                  <a:pt x="2257396" y="787684"/>
                  <a:pt x="2260312" y="762910"/>
                </a:cubicBezTo>
                <a:cubicBezTo>
                  <a:pt x="2263226" y="738135"/>
                  <a:pt x="2267598" y="725748"/>
                  <a:pt x="2273427" y="725748"/>
                </a:cubicBezTo>
                <a:close/>
                <a:moveTo>
                  <a:pt x="988067" y="660168"/>
                </a:moveTo>
                <a:cubicBezTo>
                  <a:pt x="976408" y="660168"/>
                  <a:pt x="967664" y="663083"/>
                  <a:pt x="961835" y="668913"/>
                </a:cubicBezTo>
                <a:lnTo>
                  <a:pt x="966207" y="668913"/>
                </a:lnTo>
                <a:cubicBezTo>
                  <a:pt x="974951" y="668913"/>
                  <a:pt x="982237" y="665998"/>
                  <a:pt x="988067" y="660168"/>
                </a:cubicBezTo>
                <a:close/>
                <a:moveTo>
                  <a:pt x="1097366" y="590217"/>
                </a:moveTo>
                <a:cubicBezTo>
                  <a:pt x="1091537" y="601875"/>
                  <a:pt x="1085708" y="607705"/>
                  <a:pt x="1079878" y="607705"/>
                </a:cubicBezTo>
                <a:lnTo>
                  <a:pt x="1071134" y="607705"/>
                </a:lnTo>
                <a:cubicBezTo>
                  <a:pt x="1082793" y="596046"/>
                  <a:pt x="1091537" y="590217"/>
                  <a:pt x="1097366" y="590217"/>
                </a:cubicBezTo>
                <a:close/>
                <a:moveTo>
                  <a:pt x="1079878" y="568357"/>
                </a:moveTo>
                <a:lnTo>
                  <a:pt x="1079878" y="577101"/>
                </a:lnTo>
                <a:lnTo>
                  <a:pt x="1058018" y="598961"/>
                </a:lnTo>
                <a:lnTo>
                  <a:pt x="1058018" y="607705"/>
                </a:lnTo>
                <a:lnTo>
                  <a:pt x="1062390" y="612077"/>
                </a:lnTo>
                <a:lnTo>
                  <a:pt x="1053646" y="625193"/>
                </a:lnTo>
                <a:lnTo>
                  <a:pt x="1053646" y="612077"/>
                </a:lnTo>
                <a:lnTo>
                  <a:pt x="1049274" y="585845"/>
                </a:lnTo>
                <a:cubicBezTo>
                  <a:pt x="1049274" y="574186"/>
                  <a:pt x="1059476" y="568357"/>
                  <a:pt x="1079878" y="568357"/>
                </a:cubicBezTo>
                <a:close/>
                <a:moveTo>
                  <a:pt x="1145458" y="520265"/>
                </a:moveTo>
                <a:lnTo>
                  <a:pt x="1149830" y="529009"/>
                </a:lnTo>
                <a:lnTo>
                  <a:pt x="1149830" y="533381"/>
                </a:lnTo>
                <a:cubicBezTo>
                  <a:pt x="1149830" y="542125"/>
                  <a:pt x="1141086" y="546497"/>
                  <a:pt x="1123598" y="546497"/>
                </a:cubicBezTo>
                <a:lnTo>
                  <a:pt x="1101738" y="546497"/>
                </a:lnTo>
                <a:cubicBezTo>
                  <a:pt x="1104653" y="540668"/>
                  <a:pt x="1110482" y="535567"/>
                  <a:pt x="1119226" y="531195"/>
                </a:cubicBezTo>
                <a:cubicBezTo>
                  <a:pt x="1127970" y="526823"/>
                  <a:pt x="1136714" y="523180"/>
                  <a:pt x="1145458" y="520265"/>
                </a:cubicBezTo>
                <a:close/>
                <a:moveTo>
                  <a:pt x="1167318" y="415338"/>
                </a:moveTo>
                <a:cubicBezTo>
                  <a:pt x="1161488" y="421167"/>
                  <a:pt x="1148372" y="427725"/>
                  <a:pt x="1127970" y="435012"/>
                </a:cubicBezTo>
                <a:cubicBezTo>
                  <a:pt x="1107567" y="442299"/>
                  <a:pt x="1097366" y="453229"/>
                  <a:pt x="1097366" y="467802"/>
                </a:cubicBezTo>
                <a:cubicBezTo>
                  <a:pt x="1111939" y="467802"/>
                  <a:pt x="1127241" y="464158"/>
                  <a:pt x="1143272" y="456872"/>
                </a:cubicBezTo>
                <a:cubicBezTo>
                  <a:pt x="1159302" y="449585"/>
                  <a:pt x="1167318" y="440113"/>
                  <a:pt x="1167318" y="428454"/>
                </a:cubicBezTo>
                <a:close/>
                <a:moveTo>
                  <a:pt x="1359685" y="410966"/>
                </a:moveTo>
                <a:lnTo>
                  <a:pt x="1368428" y="410966"/>
                </a:lnTo>
                <a:cubicBezTo>
                  <a:pt x="1368428" y="413881"/>
                  <a:pt x="1366971" y="416067"/>
                  <a:pt x="1364056" y="417524"/>
                </a:cubicBezTo>
                <a:cubicBezTo>
                  <a:pt x="1361142" y="418981"/>
                  <a:pt x="1359685" y="422625"/>
                  <a:pt x="1359685" y="428454"/>
                </a:cubicBezTo>
                <a:lnTo>
                  <a:pt x="1333453" y="415338"/>
                </a:lnTo>
                <a:close/>
                <a:moveTo>
                  <a:pt x="1202293" y="389106"/>
                </a:moveTo>
                <a:cubicBezTo>
                  <a:pt x="1199379" y="389106"/>
                  <a:pt x="1197921" y="393478"/>
                  <a:pt x="1197921" y="402222"/>
                </a:cubicBezTo>
                <a:cubicBezTo>
                  <a:pt x="1195007" y="402222"/>
                  <a:pt x="1191364" y="401493"/>
                  <a:pt x="1186992" y="400036"/>
                </a:cubicBezTo>
                <a:cubicBezTo>
                  <a:pt x="1182620" y="398579"/>
                  <a:pt x="1177519" y="402222"/>
                  <a:pt x="1171690" y="410966"/>
                </a:cubicBezTo>
                <a:lnTo>
                  <a:pt x="1176062" y="419710"/>
                </a:lnTo>
                <a:lnTo>
                  <a:pt x="1184806" y="419710"/>
                </a:lnTo>
                <a:lnTo>
                  <a:pt x="1211037" y="410966"/>
                </a:lnTo>
                <a:close/>
                <a:moveTo>
                  <a:pt x="1442752" y="332270"/>
                </a:moveTo>
                <a:cubicBezTo>
                  <a:pt x="1442752" y="335185"/>
                  <a:pt x="1438380" y="336643"/>
                  <a:pt x="1429636" y="336643"/>
                </a:cubicBezTo>
                <a:cubicBezTo>
                  <a:pt x="1429636" y="345386"/>
                  <a:pt x="1431093" y="349758"/>
                  <a:pt x="1434008" y="349758"/>
                </a:cubicBezTo>
                <a:lnTo>
                  <a:pt x="1412148" y="371618"/>
                </a:lnTo>
                <a:lnTo>
                  <a:pt x="1420892" y="371618"/>
                </a:lnTo>
                <a:lnTo>
                  <a:pt x="1429636" y="371618"/>
                </a:lnTo>
                <a:lnTo>
                  <a:pt x="1447124" y="362874"/>
                </a:lnTo>
                <a:close/>
                <a:moveTo>
                  <a:pt x="1587027" y="314782"/>
                </a:moveTo>
                <a:cubicBezTo>
                  <a:pt x="1587027" y="323526"/>
                  <a:pt x="1579012" y="332270"/>
                  <a:pt x="1562981" y="341014"/>
                </a:cubicBezTo>
                <a:cubicBezTo>
                  <a:pt x="1546951" y="349758"/>
                  <a:pt x="1540393" y="357045"/>
                  <a:pt x="1543307" y="362874"/>
                </a:cubicBezTo>
                <a:lnTo>
                  <a:pt x="1534563" y="358502"/>
                </a:lnTo>
                <a:lnTo>
                  <a:pt x="1512704" y="362874"/>
                </a:lnTo>
                <a:lnTo>
                  <a:pt x="1512704" y="349758"/>
                </a:lnTo>
                <a:lnTo>
                  <a:pt x="1508332" y="349758"/>
                </a:lnTo>
                <a:lnTo>
                  <a:pt x="1499588" y="362874"/>
                </a:lnTo>
                <a:lnTo>
                  <a:pt x="1490844" y="362874"/>
                </a:lnTo>
                <a:lnTo>
                  <a:pt x="1473356" y="358502"/>
                </a:lnTo>
                <a:lnTo>
                  <a:pt x="1477728" y="349758"/>
                </a:lnTo>
                <a:lnTo>
                  <a:pt x="1473356" y="345386"/>
                </a:lnTo>
                <a:cubicBezTo>
                  <a:pt x="1464612" y="345386"/>
                  <a:pt x="1457325" y="349758"/>
                  <a:pt x="1451496" y="358502"/>
                </a:cubicBezTo>
                <a:lnTo>
                  <a:pt x="1468984" y="362874"/>
                </a:lnTo>
                <a:cubicBezTo>
                  <a:pt x="1457325" y="377447"/>
                  <a:pt x="1443481" y="386191"/>
                  <a:pt x="1427450" y="389106"/>
                </a:cubicBezTo>
                <a:cubicBezTo>
                  <a:pt x="1411419" y="392021"/>
                  <a:pt x="1401947" y="393478"/>
                  <a:pt x="1399032" y="393478"/>
                </a:cubicBezTo>
                <a:lnTo>
                  <a:pt x="1399032" y="384734"/>
                </a:lnTo>
                <a:lnTo>
                  <a:pt x="1394660" y="384734"/>
                </a:lnTo>
                <a:lnTo>
                  <a:pt x="1394660" y="402222"/>
                </a:lnTo>
                <a:lnTo>
                  <a:pt x="1385916" y="410966"/>
                </a:lnTo>
                <a:lnTo>
                  <a:pt x="1372800" y="402222"/>
                </a:lnTo>
                <a:lnTo>
                  <a:pt x="1377172" y="389106"/>
                </a:lnTo>
                <a:lnTo>
                  <a:pt x="1372800" y="389106"/>
                </a:lnTo>
                <a:cubicBezTo>
                  <a:pt x="1366971" y="389106"/>
                  <a:pt x="1360413" y="391292"/>
                  <a:pt x="1353127" y="395664"/>
                </a:cubicBezTo>
                <a:cubicBezTo>
                  <a:pt x="1345840" y="400036"/>
                  <a:pt x="1337825" y="402222"/>
                  <a:pt x="1329081" y="402222"/>
                </a:cubicBezTo>
                <a:lnTo>
                  <a:pt x="1320337" y="389106"/>
                </a:lnTo>
                <a:lnTo>
                  <a:pt x="1315965" y="389106"/>
                </a:lnTo>
                <a:lnTo>
                  <a:pt x="1311593" y="393478"/>
                </a:lnTo>
                <a:lnTo>
                  <a:pt x="1320337" y="410966"/>
                </a:lnTo>
                <a:lnTo>
                  <a:pt x="1289733" y="419710"/>
                </a:lnTo>
                <a:lnTo>
                  <a:pt x="1250385" y="415338"/>
                </a:lnTo>
                <a:lnTo>
                  <a:pt x="1250385" y="419710"/>
                </a:lnTo>
                <a:cubicBezTo>
                  <a:pt x="1267873" y="419710"/>
                  <a:pt x="1276617" y="422625"/>
                  <a:pt x="1276617" y="428454"/>
                </a:cubicBezTo>
                <a:lnTo>
                  <a:pt x="1254757" y="437198"/>
                </a:lnTo>
                <a:lnTo>
                  <a:pt x="1267873" y="437198"/>
                </a:lnTo>
                <a:lnTo>
                  <a:pt x="1294105" y="432826"/>
                </a:lnTo>
                <a:lnTo>
                  <a:pt x="1302849" y="432826"/>
                </a:lnTo>
                <a:lnTo>
                  <a:pt x="1241641" y="459058"/>
                </a:lnTo>
                <a:lnTo>
                  <a:pt x="1237269" y="454686"/>
                </a:lnTo>
                <a:lnTo>
                  <a:pt x="1219781" y="450314"/>
                </a:lnTo>
                <a:lnTo>
                  <a:pt x="1211037" y="459058"/>
                </a:lnTo>
                <a:cubicBezTo>
                  <a:pt x="1193549" y="476546"/>
                  <a:pt x="1181891" y="485290"/>
                  <a:pt x="1176062" y="485290"/>
                </a:cubicBezTo>
                <a:lnTo>
                  <a:pt x="1171690" y="485290"/>
                </a:lnTo>
                <a:lnTo>
                  <a:pt x="1158574" y="472174"/>
                </a:lnTo>
                <a:cubicBezTo>
                  <a:pt x="1146915" y="510064"/>
                  <a:pt x="1127970" y="529009"/>
                  <a:pt x="1101738" y="529009"/>
                </a:cubicBezTo>
                <a:cubicBezTo>
                  <a:pt x="1090080" y="529009"/>
                  <a:pt x="1082793" y="526095"/>
                  <a:pt x="1079878" y="520265"/>
                </a:cubicBezTo>
                <a:cubicBezTo>
                  <a:pt x="1076964" y="523180"/>
                  <a:pt x="1074778" y="528280"/>
                  <a:pt x="1073320" y="535567"/>
                </a:cubicBezTo>
                <a:cubicBezTo>
                  <a:pt x="1071863" y="542854"/>
                  <a:pt x="1068220" y="547954"/>
                  <a:pt x="1062390" y="550869"/>
                </a:cubicBezTo>
                <a:lnTo>
                  <a:pt x="1058018" y="542125"/>
                </a:lnTo>
                <a:cubicBezTo>
                  <a:pt x="1058018" y="550869"/>
                  <a:pt x="1045631" y="563985"/>
                  <a:pt x="1020857" y="581473"/>
                </a:cubicBezTo>
                <a:cubicBezTo>
                  <a:pt x="996082" y="598961"/>
                  <a:pt x="979323" y="610620"/>
                  <a:pt x="970579" y="616449"/>
                </a:cubicBezTo>
                <a:cubicBezTo>
                  <a:pt x="894798" y="663083"/>
                  <a:pt x="856907" y="696602"/>
                  <a:pt x="856907" y="717004"/>
                </a:cubicBezTo>
                <a:cubicBezTo>
                  <a:pt x="874395" y="717004"/>
                  <a:pt x="896984" y="700245"/>
                  <a:pt x="924673" y="666727"/>
                </a:cubicBezTo>
                <a:cubicBezTo>
                  <a:pt x="952362" y="633208"/>
                  <a:pt x="976408" y="616449"/>
                  <a:pt x="996811" y="616449"/>
                </a:cubicBezTo>
                <a:lnTo>
                  <a:pt x="1009927" y="625193"/>
                </a:lnTo>
                <a:lnTo>
                  <a:pt x="1009927" y="638309"/>
                </a:lnTo>
                <a:lnTo>
                  <a:pt x="996811" y="642681"/>
                </a:lnTo>
                <a:lnTo>
                  <a:pt x="996811" y="647053"/>
                </a:lnTo>
                <a:lnTo>
                  <a:pt x="1009927" y="660168"/>
                </a:lnTo>
                <a:cubicBezTo>
                  <a:pt x="998268" y="665998"/>
                  <a:pt x="988795" y="671827"/>
                  <a:pt x="981509" y="677656"/>
                </a:cubicBezTo>
                <a:cubicBezTo>
                  <a:pt x="974222" y="683486"/>
                  <a:pt x="967664" y="687858"/>
                  <a:pt x="961835" y="690772"/>
                </a:cubicBezTo>
                <a:lnTo>
                  <a:pt x="953091" y="682028"/>
                </a:lnTo>
                <a:lnTo>
                  <a:pt x="856907" y="773840"/>
                </a:lnTo>
                <a:cubicBezTo>
                  <a:pt x="804444" y="826304"/>
                  <a:pt x="771654" y="865651"/>
                  <a:pt x="758538" y="891883"/>
                </a:cubicBezTo>
                <a:cubicBezTo>
                  <a:pt x="745422" y="918115"/>
                  <a:pt x="735950" y="953091"/>
                  <a:pt x="730120" y="996811"/>
                </a:cubicBezTo>
                <a:cubicBezTo>
                  <a:pt x="724291" y="1040530"/>
                  <a:pt x="718462" y="1076963"/>
                  <a:pt x="712632" y="1106110"/>
                </a:cubicBezTo>
                <a:lnTo>
                  <a:pt x="708260" y="1110482"/>
                </a:lnTo>
                <a:lnTo>
                  <a:pt x="708260" y="1237269"/>
                </a:lnTo>
                <a:cubicBezTo>
                  <a:pt x="734492" y="1237269"/>
                  <a:pt x="764367" y="1229254"/>
                  <a:pt x="797886" y="1213223"/>
                </a:cubicBezTo>
                <a:cubicBezTo>
                  <a:pt x="831404" y="1197193"/>
                  <a:pt x="864194" y="1180434"/>
                  <a:pt x="896255" y="1162946"/>
                </a:cubicBezTo>
                <a:cubicBezTo>
                  <a:pt x="928316" y="1142543"/>
                  <a:pt x="961835" y="1125055"/>
                  <a:pt x="996811" y="1110482"/>
                </a:cubicBezTo>
                <a:cubicBezTo>
                  <a:pt x="1069677" y="1078421"/>
                  <a:pt x="1143272" y="1052189"/>
                  <a:pt x="1217595" y="1031786"/>
                </a:cubicBezTo>
                <a:cubicBezTo>
                  <a:pt x="1291919" y="1011384"/>
                  <a:pt x="1385916" y="989524"/>
                  <a:pt x="1499588" y="966207"/>
                </a:cubicBezTo>
                <a:cubicBezTo>
                  <a:pt x="1522905" y="960377"/>
                  <a:pt x="1552051" y="951633"/>
                  <a:pt x="1587027" y="939975"/>
                </a:cubicBezTo>
                <a:cubicBezTo>
                  <a:pt x="1622003" y="928316"/>
                  <a:pt x="1649692" y="922487"/>
                  <a:pt x="1670095" y="922487"/>
                </a:cubicBezTo>
                <a:cubicBezTo>
                  <a:pt x="1670095" y="654339"/>
                  <a:pt x="1667180" y="461973"/>
                  <a:pt x="1661351" y="345386"/>
                </a:cubicBezTo>
                <a:lnTo>
                  <a:pt x="1652607" y="345386"/>
                </a:lnTo>
                <a:lnTo>
                  <a:pt x="1608887" y="349758"/>
                </a:lnTo>
                <a:cubicBezTo>
                  <a:pt x="1594314" y="349758"/>
                  <a:pt x="1587027" y="338100"/>
                  <a:pt x="1587027" y="314782"/>
                </a:cubicBezTo>
                <a:close/>
                <a:moveTo>
                  <a:pt x="1377172" y="301667"/>
                </a:moveTo>
                <a:cubicBezTo>
                  <a:pt x="1327623" y="313325"/>
                  <a:pt x="1302849" y="324984"/>
                  <a:pt x="1302849" y="336643"/>
                </a:cubicBezTo>
                <a:lnTo>
                  <a:pt x="1302849" y="349758"/>
                </a:lnTo>
                <a:lnTo>
                  <a:pt x="1294105" y="349758"/>
                </a:lnTo>
                <a:lnTo>
                  <a:pt x="1289733" y="345386"/>
                </a:lnTo>
                <a:cubicBezTo>
                  <a:pt x="1269330" y="345386"/>
                  <a:pt x="1253300" y="353402"/>
                  <a:pt x="1241641" y="369432"/>
                </a:cubicBezTo>
                <a:cubicBezTo>
                  <a:pt x="1229983" y="385463"/>
                  <a:pt x="1221239" y="396393"/>
                  <a:pt x="1215409" y="402222"/>
                </a:cubicBezTo>
                <a:lnTo>
                  <a:pt x="1219781" y="402222"/>
                </a:lnTo>
                <a:cubicBezTo>
                  <a:pt x="1234355" y="402222"/>
                  <a:pt x="1264230" y="389835"/>
                  <a:pt x="1309407" y="365060"/>
                </a:cubicBezTo>
                <a:cubicBezTo>
                  <a:pt x="1354584" y="340286"/>
                  <a:pt x="1380087" y="322069"/>
                  <a:pt x="1385916" y="310411"/>
                </a:cubicBezTo>
                <a:cubicBezTo>
                  <a:pt x="1385916" y="313325"/>
                  <a:pt x="1397575" y="314782"/>
                  <a:pt x="1420892" y="314782"/>
                </a:cubicBezTo>
                <a:cubicBezTo>
                  <a:pt x="1420892" y="306038"/>
                  <a:pt x="1409234" y="301667"/>
                  <a:pt x="1385916" y="301667"/>
                </a:cubicBezTo>
                <a:close/>
                <a:moveTo>
                  <a:pt x="1473356" y="271063"/>
                </a:moveTo>
                <a:lnTo>
                  <a:pt x="1455868" y="279807"/>
                </a:lnTo>
                <a:lnTo>
                  <a:pt x="1451496" y="275435"/>
                </a:lnTo>
                <a:lnTo>
                  <a:pt x="1447124" y="275435"/>
                </a:lnTo>
                <a:lnTo>
                  <a:pt x="1442752" y="292923"/>
                </a:lnTo>
                <a:lnTo>
                  <a:pt x="1429636" y="279807"/>
                </a:lnTo>
                <a:lnTo>
                  <a:pt x="1429636" y="297295"/>
                </a:lnTo>
                <a:lnTo>
                  <a:pt x="1420892" y="301667"/>
                </a:lnTo>
                <a:lnTo>
                  <a:pt x="1429636" y="314782"/>
                </a:lnTo>
                <a:cubicBezTo>
                  <a:pt x="1438380" y="306038"/>
                  <a:pt x="1452953" y="298752"/>
                  <a:pt x="1473356" y="292923"/>
                </a:cubicBezTo>
                <a:lnTo>
                  <a:pt x="1473356" y="279807"/>
                </a:lnTo>
                <a:cubicBezTo>
                  <a:pt x="1473356" y="279807"/>
                  <a:pt x="1474813" y="281264"/>
                  <a:pt x="1477728" y="284179"/>
                </a:cubicBezTo>
                <a:cubicBezTo>
                  <a:pt x="1480643" y="287094"/>
                  <a:pt x="1483557" y="284179"/>
                  <a:pt x="1486472" y="275435"/>
                </a:cubicBezTo>
                <a:lnTo>
                  <a:pt x="1477728" y="271063"/>
                </a:lnTo>
                <a:close/>
                <a:moveTo>
                  <a:pt x="1858090" y="0"/>
                </a:moveTo>
                <a:cubicBezTo>
                  <a:pt x="1916382" y="0"/>
                  <a:pt x="1977590" y="15302"/>
                  <a:pt x="2041712" y="45906"/>
                </a:cubicBezTo>
                <a:cubicBezTo>
                  <a:pt x="2105835" y="76510"/>
                  <a:pt x="2159756" y="112214"/>
                  <a:pt x="2203476" y="153019"/>
                </a:cubicBezTo>
                <a:cubicBezTo>
                  <a:pt x="2215134" y="158849"/>
                  <a:pt x="2221692" y="174151"/>
                  <a:pt x="2223150" y="198925"/>
                </a:cubicBezTo>
                <a:cubicBezTo>
                  <a:pt x="2224606" y="223700"/>
                  <a:pt x="2229708" y="240459"/>
                  <a:pt x="2238452" y="249203"/>
                </a:cubicBezTo>
                <a:lnTo>
                  <a:pt x="2238452" y="389106"/>
                </a:lnTo>
                <a:lnTo>
                  <a:pt x="2247195" y="384734"/>
                </a:lnTo>
                <a:cubicBezTo>
                  <a:pt x="2247195" y="390563"/>
                  <a:pt x="2251568" y="401493"/>
                  <a:pt x="2260312" y="417524"/>
                </a:cubicBezTo>
                <a:cubicBezTo>
                  <a:pt x="2269055" y="433555"/>
                  <a:pt x="2273427" y="444485"/>
                  <a:pt x="2273427" y="450314"/>
                </a:cubicBezTo>
                <a:lnTo>
                  <a:pt x="2273427" y="454686"/>
                </a:lnTo>
                <a:lnTo>
                  <a:pt x="2260312" y="485290"/>
                </a:lnTo>
                <a:lnTo>
                  <a:pt x="2247195" y="472174"/>
                </a:lnTo>
                <a:lnTo>
                  <a:pt x="2247195" y="502777"/>
                </a:lnTo>
                <a:cubicBezTo>
                  <a:pt x="2250110" y="502777"/>
                  <a:pt x="2252296" y="504235"/>
                  <a:pt x="2253753" y="507149"/>
                </a:cubicBezTo>
                <a:cubicBezTo>
                  <a:pt x="2255210" y="510064"/>
                  <a:pt x="2261768" y="504235"/>
                  <a:pt x="2273427" y="489662"/>
                </a:cubicBezTo>
                <a:lnTo>
                  <a:pt x="2273427" y="502777"/>
                </a:lnTo>
                <a:cubicBezTo>
                  <a:pt x="2273427" y="514436"/>
                  <a:pt x="2264683" y="529009"/>
                  <a:pt x="2247195" y="546497"/>
                </a:cubicBezTo>
                <a:lnTo>
                  <a:pt x="2255939" y="546497"/>
                </a:lnTo>
                <a:lnTo>
                  <a:pt x="2273427" y="542125"/>
                </a:lnTo>
                <a:lnTo>
                  <a:pt x="2277799" y="647053"/>
                </a:lnTo>
                <a:lnTo>
                  <a:pt x="2277799" y="660168"/>
                </a:lnTo>
                <a:lnTo>
                  <a:pt x="2273427" y="703888"/>
                </a:lnTo>
                <a:lnTo>
                  <a:pt x="2247195" y="708260"/>
                </a:lnTo>
                <a:lnTo>
                  <a:pt x="2238452" y="756352"/>
                </a:lnTo>
                <a:lnTo>
                  <a:pt x="2238452" y="935603"/>
                </a:lnTo>
                <a:cubicBezTo>
                  <a:pt x="2235537" y="950176"/>
                  <a:pt x="2234079" y="966207"/>
                  <a:pt x="2234079" y="983695"/>
                </a:cubicBezTo>
                <a:cubicBezTo>
                  <a:pt x="2234079" y="1001183"/>
                  <a:pt x="2234079" y="1014298"/>
                  <a:pt x="2234079" y="1023042"/>
                </a:cubicBezTo>
                <a:lnTo>
                  <a:pt x="2238452" y="1023042"/>
                </a:lnTo>
                <a:cubicBezTo>
                  <a:pt x="2238452" y="1020128"/>
                  <a:pt x="2238452" y="1016485"/>
                  <a:pt x="2238452" y="1012113"/>
                </a:cubicBezTo>
                <a:cubicBezTo>
                  <a:pt x="2238452" y="1007741"/>
                  <a:pt x="2241366" y="1004097"/>
                  <a:pt x="2247195" y="1001183"/>
                </a:cubicBezTo>
                <a:lnTo>
                  <a:pt x="2247195" y="1023042"/>
                </a:lnTo>
                <a:cubicBezTo>
                  <a:pt x="2247195" y="1028872"/>
                  <a:pt x="2245738" y="1034701"/>
                  <a:pt x="2242823" y="1040530"/>
                </a:cubicBezTo>
                <a:cubicBezTo>
                  <a:pt x="2239908" y="1046360"/>
                  <a:pt x="2238452" y="1055104"/>
                  <a:pt x="2238452" y="1066762"/>
                </a:cubicBezTo>
                <a:cubicBezTo>
                  <a:pt x="2238452" y="1075506"/>
                  <a:pt x="2239908" y="1082793"/>
                  <a:pt x="2242823" y="1088622"/>
                </a:cubicBezTo>
                <a:cubicBezTo>
                  <a:pt x="2245738" y="1094451"/>
                  <a:pt x="2247195" y="1101738"/>
                  <a:pt x="2247195" y="1110482"/>
                </a:cubicBezTo>
                <a:cubicBezTo>
                  <a:pt x="2253025" y="1130884"/>
                  <a:pt x="2250110" y="1141086"/>
                  <a:pt x="2238452" y="1141086"/>
                </a:cubicBezTo>
                <a:lnTo>
                  <a:pt x="2238452" y="1176061"/>
                </a:lnTo>
                <a:lnTo>
                  <a:pt x="2238452" y="1228525"/>
                </a:lnTo>
                <a:cubicBezTo>
                  <a:pt x="2238452" y="1272245"/>
                  <a:pt x="2241366" y="1295562"/>
                  <a:pt x="2247195" y="1298477"/>
                </a:cubicBezTo>
                <a:lnTo>
                  <a:pt x="2255939" y="1302849"/>
                </a:lnTo>
                <a:cubicBezTo>
                  <a:pt x="2250110" y="1302849"/>
                  <a:pt x="2247195" y="1310135"/>
                  <a:pt x="2247195" y="1324709"/>
                </a:cubicBezTo>
                <a:cubicBezTo>
                  <a:pt x="2247195" y="1336367"/>
                  <a:pt x="2249381" y="1347297"/>
                  <a:pt x="2253753" y="1357498"/>
                </a:cubicBezTo>
                <a:cubicBezTo>
                  <a:pt x="2258125" y="1367700"/>
                  <a:pt x="2258854" y="1377172"/>
                  <a:pt x="2255939" y="1385916"/>
                </a:cubicBezTo>
                <a:lnTo>
                  <a:pt x="2260312" y="1377172"/>
                </a:lnTo>
                <a:cubicBezTo>
                  <a:pt x="2266140" y="1380087"/>
                  <a:pt x="2270512" y="1389560"/>
                  <a:pt x="2273427" y="1405590"/>
                </a:cubicBezTo>
                <a:cubicBezTo>
                  <a:pt x="2276342" y="1421621"/>
                  <a:pt x="2277799" y="1434008"/>
                  <a:pt x="2277799" y="1442752"/>
                </a:cubicBezTo>
                <a:cubicBezTo>
                  <a:pt x="2277799" y="1445666"/>
                  <a:pt x="2274156" y="1452953"/>
                  <a:pt x="2266869" y="1464612"/>
                </a:cubicBezTo>
                <a:cubicBezTo>
                  <a:pt x="2259582" y="1476270"/>
                  <a:pt x="2255939" y="1485014"/>
                  <a:pt x="2255939" y="1490844"/>
                </a:cubicBezTo>
                <a:lnTo>
                  <a:pt x="2255939" y="1499588"/>
                </a:lnTo>
                <a:cubicBezTo>
                  <a:pt x="2255939" y="1508332"/>
                  <a:pt x="2260312" y="1519261"/>
                  <a:pt x="2269055" y="1532377"/>
                </a:cubicBezTo>
                <a:cubicBezTo>
                  <a:pt x="2277799" y="1545493"/>
                  <a:pt x="2282171" y="1554966"/>
                  <a:pt x="2282171" y="1560795"/>
                </a:cubicBezTo>
                <a:cubicBezTo>
                  <a:pt x="2282171" y="1569539"/>
                  <a:pt x="2278528" y="1589213"/>
                  <a:pt x="2271241" y="1619817"/>
                </a:cubicBezTo>
                <a:cubicBezTo>
                  <a:pt x="2263954" y="1650421"/>
                  <a:pt x="2260312" y="1671552"/>
                  <a:pt x="2260312" y="1683211"/>
                </a:cubicBezTo>
                <a:cubicBezTo>
                  <a:pt x="2260312" y="1691955"/>
                  <a:pt x="2262497" y="1699970"/>
                  <a:pt x="2266869" y="1707257"/>
                </a:cubicBezTo>
                <a:cubicBezTo>
                  <a:pt x="2271241" y="1714543"/>
                  <a:pt x="2273427" y="1721101"/>
                  <a:pt x="2273427" y="1726930"/>
                </a:cubicBezTo>
                <a:cubicBezTo>
                  <a:pt x="2273427" y="1732760"/>
                  <a:pt x="2270512" y="1739318"/>
                  <a:pt x="2264683" y="1746604"/>
                </a:cubicBezTo>
                <a:cubicBezTo>
                  <a:pt x="2258854" y="1753891"/>
                  <a:pt x="2255939" y="1760449"/>
                  <a:pt x="2255939" y="1766278"/>
                </a:cubicBezTo>
                <a:lnTo>
                  <a:pt x="2255939" y="1809998"/>
                </a:lnTo>
                <a:cubicBezTo>
                  <a:pt x="2255939" y="1827486"/>
                  <a:pt x="2261040" y="1856632"/>
                  <a:pt x="2271241" y="1897437"/>
                </a:cubicBezTo>
                <a:cubicBezTo>
                  <a:pt x="2281442" y="1938243"/>
                  <a:pt x="2285086" y="1970304"/>
                  <a:pt x="2282171" y="1993621"/>
                </a:cubicBezTo>
                <a:lnTo>
                  <a:pt x="2286543" y="1989249"/>
                </a:lnTo>
                <a:lnTo>
                  <a:pt x="2286543" y="2002365"/>
                </a:lnTo>
                <a:lnTo>
                  <a:pt x="2282171" y="2002365"/>
                </a:lnTo>
                <a:cubicBezTo>
                  <a:pt x="2282171" y="2025682"/>
                  <a:pt x="2288000" y="2037341"/>
                  <a:pt x="2299659" y="2037341"/>
                </a:cubicBezTo>
                <a:lnTo>
                  <a:pt x="2299659" y="2085432"/>
                </a:lnTo>
                <a:cubicBezTo>
                  <a:pt x="2305488" y="2085432"/>
                  <a:pt x="2309860" y="2083246"/>
                  <a:pt x="2312775" y="2078874"/>
                </a:cubicBezTo>
                <a:cubicBezTo>
                  <a:pt x="2315690" y="2074503"/>
                  <a:pt x="2317147" y="2070859"/>
                  <a:pt x="2317147" y="2067945"/>
                </a:cubicBezTo>
                <a:lnTo>
                  <a:pt x="2321519" y="2076688"/>
                </a:lnTo>
                <a:lnTo>
                  <a:pt x="2308403" y="2098548"/>
                </a:lnTo>
                <a:cubicBezTo>
                  <a:pt x="2308403" y="2101463"/>
                  <a:pt x="2306217" y="2105835"/>
                  <a:pt x="2301845" y="2111664"/>
                </a:cubicBezTo>
                <a:cubicBezTo>
                  <a:pt x="2297473" y="2117494"/>
                  <a:pt x="2295287" y="2123323"/>
                  <a:pt x="2295287" y="2129152"/>
                </a:cubicBezTo>
                <a:cubicBezTo>
                  <a:pt x="2295287" y="2108750"/>
                  <a:pt x="2290915" y="2097091"/>
                  <a:pt x="2282171" y="2094176"/>
                </a:cubicBezTo>
                <a:cubicBezTo>
                  <a:pt x="2279256" y="2097091"/>
                  <a:pt x="2277799" y="2104377"/>
                  <a:pt x="2277799" y="2116036"/>
                </a:cubicBezTo>
                <a:lnTo>
                  <a:pt x="2273427" y="2116036"/>
                </a:lnTo>
                <a:cubicBezTo>
                  <a:pt x="2273427" y="2133524"/>
                  <a:pt x="2276342" y="2148097"/>
                  <a:pt x="2282171" y="2159756"/>
                </a:cubicBezTo>
                <a:cubicBezTo>
                  <a:pt x="2288000" y="2171415"/>
                  <a:pt x="2292372" y="2181616"/>
                  <a:pt x="2295287" y="2190360"/>
                </a:cubicBezTo>
                <a:lnTo>
                  <a:pt x="2299659" y="2185988"/>
                </a:lnTo>
                <a:lnTo>
                  <a:pt x="2299659" y="2190360"/>
                </a:lnTo>
                <a:cubicBezTo>
                  <a:pt x="2299659" y="2199104"/>
                  <a:pt x="2295287" y="2206390"/>
                  <a:pt x="2286543" y="2212220"/>
                </a:cubicBezTo>
                <a:lnTo>
                  <a:pt x="2295287" y="2216592"/>
                </a:lnTo>
                <a:lnTo>
                  <a:pt x="2365239" y="2234079"/>
                </a:lnTo>
                <a:cubicBezTo>
                  <a:pt x="2368153" y="2234079"/>
                  <a:pt x="2369610" y="2236994"/>
                  <a:pt x="2369610" y="2242823"/>
                </a:cubicBezTo>
                <a:cubicBezTo>
                  <a:pt x="2369610" y="2248653"/>
                  <a:pt x="2371068" y="2253025"/>
                  <a:pt x="2373983" y="2255939"/>
                </a:cubicBezTo>
                <a:cubicBezTo>
                  <a:pt x="2382726" y="2264683"/>
                  <a:pt x="2394385" y="2273427"/>
                  <a:pt x="2408958" y="2282171"/>
                </a:cubicBezTo>
                <a:cubicBezTo>
                  <a:pt x="2423532" y="2290915"/>
                  <a:pt x="2435190" y="2296744"/>
                  <a:pt x="2443934" y="2299659"/>
                </a:cubicBezTo>
                <a:lnTo>
                  <a:pt x="2457050" y="2304031"/>
                </a:lnTo>
                <a:lnTo>
                  <a:pt x="2474538" y="2382727"/>
                </a:lnTo>
                <a:cubicBezTo>
                  <a:pt x="2477453" y="2394385"/>
                  <a:pt x="2488383" y="2403858"/>
                  <a:pt x="2507328" y="2411144"/>
                </a:cubicBezTo>
                <a:cubicBezTo>
                  <a:pt x="2526273" y="2418431"/>
                  <a:pt x="2542304" y="2426446"/>
                  <a:pt x="2555420" y="2435190"/>
                </a:cubicBezTo>
                <a:cubicBezTo>
                  <a:pt x="2568536" y="2443934"/>
                  <a:pt x="2575093" y="2458508"/>
                  <a:pt x="2575093" y="2478910"/>
                </a:cubicBezTo>
                <a:cubicBezTo>
                  <a:pt x="2575093" y="2484739"/>
                  <a:pt x="2570722" y="2487654"/>
                  <a:pt x="2561978" y="2487654"/>
                </a:cubicBezTo>
                <a:cubicBezTo>
                  <a:pt x="2561978" y="2487654"/>
                  <a:pt x="2553962" y="2486925"/>
                  <a:pt x="2537932" y="2485468"/>
                </a:cubicBezTo>
                <a:cubicBezTo>
                  <a:pt x="2521901" y="2484011"/>
                  <a:pt x="2510971" y="2486197"/>
                  <a:pt x="2505142" y="2492026"/>
                </a:cubicBezTo>
                <a:lnTo>
                  <a:pt x="2540118" y="2509514"/>
                </a:lnTo>
                <a:lnTo>
                  <a:pt x="2540118" y="2522630"/>
                </a:lnTo>
                <a:cubicBezTo>
                  <a:pt x="2522630" y="2522630"/>
                  <a:pt x="2510971" y="2525544"/>
                  <a:pt x="2505142" y="2531374"/>
                </a:cubicBezTo>
                <a:cubicBezTo>
                  <a:pt x="2499313" y="2537203"/>
                  <a:pt x="2496398" y="2548133"/>
                  <a:pt x="2496398" y="2564164"/>
                </a:cubicBezTo>
                <a:cubicBezTo>
                  <a:pt x="2496398" y="2580194"/>
                  <a:pt x="2486197" y="2592581"/>
                  <a:pt x="2465794" y="2601325"/>
                </a:cubicBezTo>
                <a:cubicBezTo>
                  <a:pt x="2451221" y="2610069"/>
                  <a:pt x="2429361" y="2622457"/>
                  <a:pt x="2400214" y="2638487"/>
                </a:cubicBezTo>
                <a:cubicBezTo>
                  <a:pt x="2371068" y="2654518"/>
                  <a:pt x="2346294" y="2665448"/>
                  <a:pt x="2325891" y="2671277"/>
                </a:cubicBezTo>
                <a:lnTo>
                  <a:pt x="2325891" y="2680021"/>
                </a:lnTo>
                <a:lnTo>
                  <a:pt x="2334635" y="2693137"/>
                </a:lnTo>
                <a:lnTo>
                  <a:pt x="2334635" y="2959827"/>
                </a:lnTo>
                <a:lnTo>
                  <a:pt x="2317147" y="3025407"/>
                </a:lnTo>
                <a:lnTo>
                  <a:pt x="2308403" y="3034151"/>
                </a:lnTo>
                <a:lnTo>
                  <a:pt x="2260312" y="3003547"/>
                </a:lnTo>
                <a:cubicBezTo>
                  <a:pt x="2251568" y="3006462"/>
                  <a:pt x="2244281" y="3015934"/>
                  <a:pt x="2238452" y="3031965"/>
                </a:cubicBezTo>
                <a:cubicBezTo>
                  <a:pt x="2232622" y="3047996"/>
                  <a:pt x="2222421" y="3056011"/>
                  <a:pt x="2207848" y="3056011"/>
                </a:cubicBezTo>
                <a:lnTo>
                  <a:pt x="2199104" y="3056011"/>
                </a:lnTo>
                <a:lnTo>
                  <a:pt x="2181616" y="3042895"/>
                </a:lnTo>
                <a:cubicBezTo>
                  <a:pt x="2178701" y="3042895"/>
                  <a:pt x="2173600" y="3045081"/>
                  <a:pt x="2166314" y="3049453"/>
                </a:cubicBezTo>
                <a:cubicBezTo>
                  <a:pt x="2159027" y="3053825"/>
                  <a:pt x="2152469" y="3056011"/>
                  <a:pt x="2146640" y="3056011"/>
                </a:cubicBezTo>
                <a:lnTo>
                  <a:pt x="2137896" y="3042895"/>
                </a:lnTo>
                <a:lnTo>
                  <a:pt x="2124780" y="3042895"/>
                </a:lnTo>
                <a:lnTo>
                  <a:pt x="2098548" y="3042895"/>
                </a:lnTo>
                <a:cubicBezTo>
                  <a:pt x="2098548" y="3057468"/>
                  <a:pt x="2091990" y="3070584"/>
                  <a:pt x="2078874" y="3082243"/>
                </a:cubicBezTo>
                <a:cubicBezTo>
                  <a:pt x="2065758" y="3093901"/>
                  <a:pt x="2054828" y="3099731"/>
                  <a:pt x="2046084" y="3099731"/>
                </a:cubicBezTo>
                <a:cubicBezTo>
                  <a:pt x="2011108" y="3102645"/>
                  <a:pt x="1984148" y="3093901"/>
                  <a:pt x="1965203" y="3073499"/>
                </a:cubicBezTo>
                <a:cubicBezTo>
                  <a:pt x="1946258" y="3053096"/>
                  <a:pt x="1930227" y="3029779"/>
                  <a:pt x="1917111" y="3003547"/>
                </a:cubicBezTo>
                <a:cubicBezTo>
                  <a:pt x="1903995" y="2977315"/>
                  <a:pt x="1895980" y="2964200"/>
                  <a:pt x="1893066" y="2964200"/>
                </a:cubicBezTo>
                <a:lnTo>
                  <a:pt x="1893066" y="3003547"/>
                </a:lnTo>
                <a:cubicBezTo>
                  <a:pt x="1890150" y="3003547"/>
                  <a:pt x="1887236" y="3000632"/>
                  <a:pt x="1884322" y="2994803"/>
                </a:cubicBezTo>
                <a:cubicBezTo>
                  <a:pt x="1881406" y="2988974"/>
                  <a:pt x="1875577" y="2986059"/>
                  <a:pt x="1866833" y="2986059"/>
                </a:cubicBezTo>
                <a:cubicBezTo>
                  <a:pt x="1863919" y="2986059"/>
                  <a:pt x="1857361" y="2991160"/>
                  <a:pt x="1847160" y="3001361"/>
                </a:cubicBezTo>
                <a:cubicBezTo>
                  <a:pt x="1836958" y="3011563"/>
                  <a:pt x="1824571" y="3016663"/>
                  <a:pt x="1809998" y="3016663"/>
                </a:cubicBezTo>
                <a:cubicBezTo>
                  <a:pt x="1783766" y="3016663"/>
                  <a:pt x="1759720" y="2990431"/>
                  <a:pt x="1737860" y="2937968"/>
                </a:cubicBezTo>
                <a:cubicBezTo>
                  <a:pt x="1716001" y="2885504"/>
                  <a:pt x="1705071" y="2841784"/>
                  <a:pt x="1705071" y="2806808"/>
                </a:cubicBezTo>
                <a:lnTo>
                  <a:pt x="1683211" y="2798064"/>
                </a:lnTo>
                <a:cubicBezTo>
                  <a:pt x="1683211" y="2774747"/>
                  <a:pt x="1681754" y="2754344"/>
                  <a:pt x="1678839" y="2736857"/>
                </a:cubicBezTo>
                <a:cubicBezTo>
                  <a:pt x="1675924" y="2719369"/>
                  <a:pt x="1673010" y="2704795"/>
                  <a:pt x="1670095" y="2693137"/>
                </a:cubicBezTo>
                <a:cubicBezTo>
                  <a:pt x="1661351" y="2658161"/>
                  <a:pt x="1656979" y="2626100"/>
                  <a:pt x="1656979" y="2596953"/>
                </a:cubicBezTo>
                <a:cubicBezTo>
                  <a:pt x="1656979" y="2596953"/>
                  <a:pt x="1657708" y="2595496"/>
                  <a:pt x="1659165" y="2592581"/>
                </a:cubicBezTo>
                <a:cubicBezTo>
                  <a:pt x="1660622" y="2589667"/>
                  <a:pt x="1661351" y="2583837"/>
                  <a:pt x="1661351" y="2575093"/>
                </a:cubicBezTo>
                <a:cubicBezTo>
                  <a:pt x="1457325" y="2575093"/>
                  <a:pt x="1231440" y="2607155"/>
                  <a:pt x="983695" y="2671277"/>
                </a:cubicBezTo>
                <a:cubicBezTo>
                  <a:pt x="974951" y="2674192"/>
                  <a:pt x="967664" y="2677835"/>
                  <a:pt x="961835" y="2682207"/>
                </a:cubicBezTo>
                <a:cubicBezTo>
                  <a:pt x="956006" y="2686579"/>
                  <a:pt x="950176" y="2688765"/>
                  <a:pt x="944347" y="2688765"/>
                </a:cubicBezTo>
                <a:lnTo>
                  <a:pt x="935603" y="2688765"/>
                </a:lnTo>
                <a:cubicBezTo>
                  <a:pt x="938518" y="2685850"/>
                  <a:pt x="939975" y="2682936"/>
                  <a:pt x="939975" y="2680021"/>
                </a:cubicBezTo>
                <a:cubicBezTo>
                  <a:pt x="907914" y="2680021"/>
                  <a:pt x="880225" y="2685850"/>
                  <a:pt x="856907" y="2697509"/>
                </a:cubicBezTo>
                <a:cubicBezTo>
                  <a:pt x="833590" y="2709168"/>
                  <a:pt x="811730" y="2722283"/>
                  <a:pt x="791328" y="2736857"/>
                </a:cubicBezTo>
                <a:cubicBezTo>
                  <a:pt x="770925" y="2751430"/>
                  <a:pt x="757809" y="2760174"/>
                  <a:pt x="751980" y="2763088"/>
                </a:cubicBezTo>
                <a:cubicBezTo>
                  <a:pt x="719919" y="2789320"/>
                  <a:pt x="690044" y="2809723"/>
                  <a:pt x="662355" y="2824296"/>
                </a:cubicBezTo>
                <a:cubicBezTo>
                  <a:pt x="634665" y="2838869"/>
                  <a:pt x="604790" y="2846156"/>
                  <a:pt x="572729" y="2846156"/>
                </a:cubicBezTo>
                <a:cubicBezTo>
                  <a:pt x="563985" y="2846156"/>
                  <a:pt x="557427" y="2841784"/>
                  <a:pt x="553055" y="2833040"/>
                </a:cubicBezTo>
                <a:cubicBezTo>
                  <a:pt x="548683" y="2824296"/>
                  <a:pt x="545040" y="2819924"/>
                  <a:pt x="542125" y="2819924"/>
                </a:cubicBezTo>
                <a:lnTo>
                  <a:pt x="529009" y="2819924"/>
                </a:lnTo>
                <a:lnTo>
                  <a:pt x="520265" y="2824296"/>
                </a:lnTo>
                <a:cubicBezTo>
                  <a:pt x="514436" y="2824296"/>
                  <a:pt x="507878" y="2808994"/>
                  <a:pt x="500592" y="2778390"/>
                </a:cubicBezTo>
                <a:cubicBezTo>
                  <a:pt x="493305" y="2747786"/>
                  <a:pt x="486747" y="2725198"/>
                  <a:pt x="480918" y="2710625"/>
                </a:cubicBezTo>
                <a:cubicBezTo>
                  <a:pt x="472174" y="2698966"/>
                  <a:pt x="458329" y="2689493"/>
                  <a:pt x="439384" y="2682207"/>
                </a:cubicBezTo>
                <a:cubicBezTo>
                  <a:pt x="420439" y="2674920"/>
                  <a:pt x="409509" y="2669820"/>
                  <a:pt x="406594" y="2666905"/>
                </a:cubicBezTo>
                <a:lnTo>
                  <a:pt x="406594" y="2658161"/>
                </a:lnTo>
                <a:lnTo>
                  <a:pt x="410966" y="2649417"/>
                </a:lnTo>
                <a:lnTo>
                  <a:pt x="428454" y="2649417"/>
                </a:lnTo>
                <a:lnTo>
                  <a:pt x="437198" y="2666905"/>
                </a:lnTo>
                <a:lnTo>
                  <a:pt x="432826" y="2631929"/>
                </a:lnTo>
                <a:cubicBezTo>
                  <a:pt x="432826" y="2623185"/>
                  <a:pt x="436469" y="2611527"/>
                  <a:pt x="443756" y="2596953"/>
                </a:cubicBezTo>
                <a:cubicBezTo>
                  <a:pt x="451042" y="2582380"/>
                  <a:pt x="454686" y="2564892"/>
                  <a:pt x="454686" y="2544490"/>
                </a:cubicBezTo>
                <a:cubicBezTo>
                  <a:pt x="457600" y="2550319"/>
                  <a:pt x="460515" y="2553234"/>
                  <a:pt x="463430" y="2553234"/>
                </a:cubicBezTo>
                <a:cubicBezTo>
                  <a:pt x="466344" y="2553234"/>
                  <a:pt x="470716" y="2553234"/>
                  <a:pt x="476546" y="2553234"/>
                </a:cubicBezTo>
                <a:cubicBezTo>
                  <a:pt x="476546" y="2550319"/>
                  <a:pt x="475088" y="2545947"/>
                  <a:pt x="472174" y="2540118"/>
                </a:cubicBezTo>
                <a:cubicBezTo>
                  <a:pt x="469259" y="2534288"/>
                  <a:pt x="473631" y="2529917"/>
                  <a:pt x="485290" y="2527002"/>
                </a:cubicBezTo>
                <a:lnTo>
                  <a:pt x="498405" y="2531374"/>
                </a:lnTo>
                <a:cubicBezTo>
                  <a:pt x="495491" y="2516801"/>
                  <a:pt x="499863" y="2505871"/>
                  <a:pt x="511521" y="2498584"/>
                </a:cubicBezTo>
                <a:cubicBezTo>
                  <a:pt x="523180" y="2491297"/>
                  <a:pt x="545040" y="2483282"/>
                  <a:pt x="577101" y="2474538"/>
                </a:cubicBezTo>
                <a:cubicBezTo>
                  <a:pt x="600418" y="2468709"/>
                  <a:pt x="623007" y="2460693"/>
                  <a:pt x="644867" y="2450492"/>
                </a:cubicBezTo>
                <a:cubicBezTo>
                  <a:pt x="666727" y="2440291"/>
                  <a:pt x="679114" y="2427904"/>
                  <a:pt x="682028" y="2413330"/>
                </a:cubicBezTo>
                <a:lnTo>
                  <a:pt x="682028" y="2452678"/>
                </a:lnTo>
                <a:cubicBezTo>
                  <a:pt x="717004" y="2452678"/>
                  <a:pt x="754166" y="2444663"/>
                  <a:pt x="793514" y="2428632"/>
                </a:cubicBezTo>
                <a:cubicBezTo>
                  <a:pt x="832862" y="2412602"/>
                  <a:pt x="871481" y="2395843"/>
                  <a:pt x="909371" y="2378355"/>
                </a:cubicBezTo>
                <a:cubicBezTo>
                  <a:pt x="958920" y="2352123"/>
                  <a:pt x="1001183" y="2332449"/>
                  <a:pt x="1036158" y="2319333"/>
                </a:cubicBezTo>
                <a:cubicBezTo>
                  <a:pt x="1071134" y="2306217"/>
                  <a:pt x="1107567" y="2299659"/>
                  <a:pt x="1145458" y="2299659"/>
                </a:cubicBezTo>
                <a:lnTo>
                  <a:pt x="1145458" y="2290915"/>
                </a:lnTo>
                <a:lnTo>
                  <a:pt x="1149830" y="2290915"/>
                </a:lnTo>
                <a:lnTo>
                  <a:pt x="1167318" y="2299659"/>
                </a:lnTo>
                <a:cubicBezTo>
                  <a:pt x="1196464" y="2288001"/>
                  <a:pt x="1211037" y="2276342"/>
                  <a:pt x="1211037" y="2264683"/>
                </a:cubicBezTo>
                <a:cubicBezTo>
                  <a:pt x="1213952" y="2267598"/>
                  <a:pt x="1221239" y="2269055"/>
                  <a:pt x="1232897" y="2269055"/>
                </a:cubicBezTo>
                <a:cubicBezTo>
                  <a:pt x="1253300" y="2269055"/>
                  <a:pt x="1275160" y="2262497"/>
                  <a:pt x="1298477" y="2249381"/>
                </a:cubicBezTo>
                <a:cubicBezTo>
                  <a:pt x="1321794" y="2236266"/>
                  <a:pt x="1339282" y="2229708"/>
                  <a:pt x="1350941" y="2229708"/>
                </a:cubicBezTo>
                <a:cubicBezTo>
                  <a:pt x="1371343" y="2226793"/>
                  <a:pt x="1397575" y="2223150"/>
                  <a:pt x="1429636" y="2218778"/>
                </a:cubicBezTo>
                <a:cubicBezTo>
                  <a:pt x="1461697" y="2214406"/>
                  <a:pt x="1487929" y="2212220"/>
                  <a:pt x="1508332" y="2212220"/>
                </a:cubicBezTo>
                <a:lnTo>
                  <a:pt x="1517075" y="2216592"/>
                </a:lnTo>
                <a:lnTo>
                  <a:pt x="1565167" y="2212220"/>
                </a:lnTo>
                <a:lnTo>
                  <a:pt x="1560795" y="2199104"/>
                </a:lnTo>
                <a:lnTo>
                  <a:pt x="1565167" y="2190360"/>
                </a:lnTo>
                <a:lnTo>
                  <a:pt x="1569539" y="2203476"/>
                </a:lnTo>
                <a:cubicBezTo>
                  <a:pt x="1584112" y="2203476"/>
                  <a:pt x="1603786" y="2194003"/>
                  <a:pt x="1628561" y="2175058"/>
                </a:cubicBezTo>
                <a:cubicBezTo>
                  <a:pt x="1653335" y="2156113"/>
                  <a:pt x="1667180" y="2145183"/>
                  <a:pt x="1670095" y="2142268"/>
                </a:cubicBezTo>
                <a:lnTo>
                  <a:pt x="1678839" y="2098548"/>
                </a:lnTo>
                <a:lnTo>
                  <a:pt x="1678839" y="1941157"/>
                </a:lnTo>
                <a:cubicBezTo>
                  <a:pt x="1693412" y="1946986"/>
                  <a:pt x="1701427" y="1962288"/>
                  <a:pt x="1702884" y="1987063"/>
                </a:cubicBezTo>
                <a:cubicBezTo>
                  <a:pt x="1704342" y="2011837"/>
                  <a:pt x="1705071" y="2028597"/>
                  <a:pt x="1705071" y="2037341"/>
                </a:cubicBezTo>
                <a:lnTo>
                  <a:pt x="1705071" y="1792510"/>
                </a:lnTo>
                <a:lnTo>
                  <a:pt x="1700699" y="1770650"/>
                </a:lnTo>
                <a:lnTo>
                  <a:pt x="1700699" y="1796882"/>
                </a:lnTo>
                <a:cubicBezTo>
                  <a:pt x="1700699" y="1872663"/>
                  <a:pt x="1693412" y="1912011"/>
                  <a:pt x="1678839" y="1914925"/>
                </a:cubicBezTo>
                <a:lnTo>
                  <a:pt x="1678839" y="1770650"/>
                </a:lnTo>
                <a:lnTo>
                  <a:pt x="1613259" y="1770650"/>
                </a:lnTo>
                <a:cubicBezTo>
                  <a:pt x="1560795" y="1770650"/>
                  <a:pt x="1518533" y="1779394"/>
                  <a:pt x="1486472" y="1796882"/>
                </a:cubicBezTo>
                <a:lnTo>
                  <a:pt x="1315965" y="1888694"/>
                </a:lnTo>
                <a:cubicBezTo>
                  <a:pt x="1298477" y="1897437"/>
                  <a:pt x="1271516" y="1913468"/>
                  <a:pt x="1235083" y="1936785"/>
                </a:cubicBezTo>
                <a:cubicBezTo>
                  <a:pt x="1198650" y="1960102"/>
                  <a:pt x="1168775" y="1971761"/>
                  <a:pt x="1145458" y="1971761"/>
                </a:cubicBezTo>
                <a:cubicBezTo>
                  <a:pt x="1145458" y="1960102"/>
                  <a:pt x="1184806" y="1925126"/>
                  <a:pt x="1263501" y="1866834"/>
                </a:cubicBezTo>
                <a:lnTo>
                  <a:pt x="1333453" y="1809998"/>
                </a:lnTo>
                <a:lnTo>
                  <a:pt x="1329081" y="1809998"/>
                </a:lnTo>
                <a:cubicBezTo>
                  <a:pt x="1305764" y="1812913"/>
                  <a:pt x="1275160" y="1816556"/>
                  <a:pt x="1237269" y="1820928"/>
                </a:cubicBezTo>
                <a:cubicBezTo>
                  <a:pt x="1199379" y="1825300"/>
                  <a:pt x="1173147" y="1830401"/>
                  <a:pt x="1158574" y="1836230"/>
                </a:cubicBezTo>
                <a:lnTo>
                  <a:pt x="1149830" y="1818742"/>
                </a:lnTo>
                <a:cubicBezTo>
                  <a:pt x="1141086" y="1821657"/>
                  <a:pt x="1120683" y="1831858"/>
                  <a:pt x="1088622" y="1849346"/>
                </a:cubicBezTo>
                <a:cubicBezTo>
                  <a:pt x="1056561" y="1866834"/>
                  <a:pt x="1033244" y="1875577"/>
                  <a:pt x="1018671" y="1875577"/>
                </a:cubicBezTo>
                <a:lnTo>
                  <a:pt x="996811" y="1875577"/>
                </a:lnTo>
                <a:lnTo>
                  <a:pt x="961835" y="1866834"/>
                </a:lnTo>
                <a:lnTo>
                  <a:pt x="939975" y="1888694"/>
                </a:lnTo>
                <a:lnTo>
                  <a:pt x="900627" y="1879950"/>
                </a:lnTo>
                <a:lnTo>
                  <a:pt x="900627" y="1906181"/>
                </a:lnTo>
                <a:cubicBezTo>
                  <a:pt x="874395" y="1906181"/>
                  <a:pt x="843792" y="1912011"/>
                  <a:pt x="808816" y="1923669"/>
                </a:cubicBezTo>
                <a:cubicBezTo>
                  <a:pt x="773840" y="1935328"/>
                  <a:pt x="754895" y="1951358"/>
                  <a:pt x="751980" y="1971761"/>
                </a:cubicBezTo>
                <a:lnTo>
                  <a:pt x="743236" y="2094176"/>
                </a:lnTo>
                <a:lnTo>
                  <a:pt x="751980" y="2137896"/>
                </a:lnTo>
                <a:lnTo>
                  <a:pt x="751980" y="2216592"/>
                </a:lnTo>
                <a:lnTo>
                  <a:pt x="751980" y="2282171"/>
                </a:lnTo>
                <a:cubicBezTo>
                  <a:pt x="743236" y="2328806"/>
                  <a:pt x="703160" y="2364510"/>
                  <a:pt x="631751" y="2389284"/>
                </a:cubicBezTo>
                <a:cubicBezTo>
                  <a:pt x="560342" y="2414059"/>
                  <a:pt x="494033" y="2426446"/>
                  <a:pt x="432826" y="2426446"/>
                </a:cubicBezTo>
                <a:cubicBezTo>
                  <a:pt x="392021" y="2426446"/>
                  <a:pt x="361417" y="2414059"/>
                  <a:pt x="341014" y="2389284"/>
                </a:cubicBezTo>
                <a:cubicBezTo>
                  <a:pt x="320612" y="2364510"/>
                  <a:pt x="301667" y="2328806"/>
                  <a:pt x="284179" y="2282171"/>
                </a:cubicBezTo>
                <a:cubicBezTo>
                  <a:pt x="266691" y="2238452"/>
                  <a:pt x="253575" y="2212220"/>
                  <a:pt x="244831" y="2203476"/>
                </a:cubicBezTo>
                <a:cubicBezTo>
                  <a:pt x="233172" y="2185988"/>
                  <a:pt x="222242" y="2174329"/>
                  <a:pt x="212041" y="2168500"/>
                </a:cubicBezTo>
                <a:cubicBezTo>
                  <a:pt x="201840" y="2162671"/>
                  <a:pt x="190910" y="2142268"/>
                  <a:pt x="179251" y="2107292"/>
                </a:cubicBezTo>
                <a:cubicBezTo>
                  <a:pt x="179251" y="2095634"/>
                  <a:pt x="168321" y="2084704"/>
                  <a:pt x="146461" y="2074503"/>
                </a:cubicBezTo>
                <a:cubicBezTo>
                  <a:pt x="124602" y="2064301"/>
                  <a:pt x="113672" y="2051914"/>
                  <a:pt x="113672" y="2037341"/>
                </a:cubicBezTo>
                <a:lnTo>
                  <a:pt x="48092" y="2037341"/>
                </a:lnTo>
                <a:cubicBezTo>
                  <a:pt x="39348" y="2037341"/>
                  <a:pt x="30604" y="2033697"/>
                  <a:pt x="21860" y="2026411"/>
                </a:cubicBezTo>
                <a:cubicBezTo>
                  <a:pt x="13116" y="2019124"/>
                  <a:pt x="5830" y="2015481"/>
                  <a:pt x="0" y="2015481"/>
                </a:cubicBezTo>
                <a:cubicBezTo>
                  <a:pt x="8744" y="2006737"/>
                  <a:pt x="18217" y="1998721"/>
                  <a:pt x="28418" y="1991435"/>
                </a:cubicBezTo>
                <a:cubicBezTo>
                  <a:pt x="38619" y="1984148"/>
                  <a:pt x="46635" y="1980505"/>
                  <a:pt x="52464" y="1980505"/>
                </a:cubicBezTo>
                <a:cubicBezTo>
                  <a:pt x="52464" y="1968846"/>
                  <a:pt x="47363" y="1959374"/>
                  <a:pt x="37162" y="1952087"/>
                </a:cubicBezTo>
                <a:cubicBezTo>
                  <a:pt x="26961" y="1944801"/>
                  <a:pt x="21860" y="1936785"/>
                  <a:pt x="21860" y="1928041"/>
                </a:cubicBezTo>
                <a:cubicBezTo>
                  <a:pt x="21860" y="1922212"/>
                  <a:pt x="24775" y="1915654"/>
                  <a:pt x="30604" y="1908367"/>
                </a:cubicBezTo>
                <a:cubicBezTo>
                  <a:pt x="36433" y="1901081"/>
                  <a:pt x="39348" y="1891608"/>
                  <a:pt x="39348" y="1879950"/>
                </a:cubicBezTo>
                <a:lnTo>
                  <a:pt x="26232" y="1849346"/>
                </a:lnTo>
                <a:lnTo>
                  <a:pt x="17488" y="1831858"/>
                </a:lnTo>
                <a:cubicBezTo>
                  <a:pt x="14574" y="1817285"/>
                  <a:pt x="32790" y="1785223"/>
                  <a:pt x="72138" y="1735674"/>
                </a:cubicBezTo>
                <a:cubicBezTo>
                  <a:pt x="111486" y="1686125"/>
                  <a:pt x="138446" y="1658436"/>
                  <a:pt x="153019" y="1652607"/>
                </a:cubicBezTo>
                <a:cubicBezTo>
                  <a:pt x="158849" y="1632204"/>
                  <a:pt x="165407" y="1613259"/>
                  <a:pt x="172693" y="1595771"/>
                </a:cubicBezTo>
                <a:cubicBezTo>
                  <a:pt x="179980" y="1578283"/>
                  <a:pt x="183623" y="1565167"/>
                  <a:pt x="183623" y="1556423"/>
                </a:cubicBezTo>
                <a:cubicBezTo>
                  <a:pt x="183623" y="1541850"/>
                  <a:pt x="182166" y="1530192"/>
                  <a:pt x="179251" y="1521448"/>
                </a:cubicBezTo>
                <a:lnTo>
                  <a:pt x="187995" y="1525819"/>
                </a:lnTo>
                <a:cubicBezTo>
                  <a:pt x="187995" y="1505417"/>
                  <a:pt x="192367" y="1489386"/>
                  <a:pt x="201111" y="1477728"/>
                </a:cubicBezTo>
                <a:lnTo>
                  <a:pt x="205483" y="1477728"/>
                </a:lnTo>
                <a:cubicBezTo>
                  <a:pt x="211312" y="1419435"/>
                  <a:pt x="224428" y="1356041"/>
                  <a:pt x="244831" y="1287547"/>
                </a:cubicBezTo>
                <a:cubicBezTo>
                  <a:pt x="265234" y="1219053"/>
                  <a:pt x="287093" y="1154202"/>
                  <a:pt x="310411" y="1092994"/>
                </a:cubicBezTo>
                <a:lnTo>
                  <a:pt x="345386" y="988067"/>
                </a:lnTo>
                <a:lnTo>
                  <a:pt x="432826" y="717004"/>
                </a:lnTo>
                <a:cubicBezTo>
                  <a:pt x="418253" y="708260"/>
                  <a:pt x="410966" y="696602"/>
                  <a:pt x="410966" y="682028"/>
                </a:cubicBezTo>
                <a:cubicBezTo>
                  <a:pt x="410966" y="661626"/>
                  <a:pt x="419710" y="644867"/>
                  <a:pt x="437198" y="631751"/>
                </a:cubicBezTo>
                <a:cubicBezTo>
                  <a:pt x="454686" y="618635"/>
                  <a:pt x="467802" y="607705"/>
                  <a:pt x="476546" y="598961"/>
                </a:cubicBezTo>
                <a:cubicBezTo>
                  <a:pt x="502777" y="502777"/>
                  <a:pt x="542125" y="454686"/>
                  <a:pt x="594589" y="454686"/>
                </a:cubicBezTo>
                <a:cubicBezTo>
                  <a:pt x="609162" y="454686"/>
                  <a:pt x="632479" y="463430"/>
                  <a:pt x="664541" y="480917"/>
                </a:cubicBezTo>
                <a:cubicBezTo>
                  <a:pt x="696602" y="498405"/>
                  <a:pt x="722834" y="507149"/>
                  <a:pt x="743236" y="507149"/>
                </a:cubicBezTo>
                <a:lnTo>
                  <a:pt x="751980" y="507149"/>
                </a:lnTo>
                <a:cubicBezTo>
                  <a:pt x="1023042" y="320612"/>
                  <a:pt x="1314507" y="174879"/>
                  <a:pt x="1626375" y="69952"/>
                </a:cubicBezTo>
                <a:lnTo>
                  <a:pt x="1661351" y="17488"/>
                </a:lnTo>
                <a:cubicBezTo>
                  <a:pt x="1690497" y="14573"/>
                  <a:pt x="1724016" y="10930"/>
                  <a:pt x="1761906" y="6558"/>
                </a:cubicBezTo>
                <a:cubicBezTo>
                  <a:pt x="1799797" y="2186"/>
                  <a:pt x="1831858" y="0"/>
                  <a:pt x="1858090"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34400">
              <a:solidFill>
                <a:schemeClr val="accent1"/>
              </a:solidFill>
              <a:cs typeface="+mn-ea"/>
              <a:sym typeface="+mn-lt"/>
            </a:endParaRPr>
          </a:p>
        </p:txBody>
      </p:sp>
      <p:sp>
        <p:nvSpPr>
          <p:cNvPr id="45" name="文本框 44">
            <a:extLst>
              <a:ext uri="{FF2B5EF4-FFF2-40B4-BE49-F238E27FC236}">
                <a16:creationId xmlns:a16="http://schemas.microsoft.com/office/drawing/2014/main" id="{1197EF14-A924-497F-B97C-D2EBFE4ED8E4}"/>
              </a:ext>
            </a:extLst>
          </p:cNvPr>
          <p:cNvSpPr txBox="1"/>
          <p:nvPr/>
        </p:nvSpPr>
        <p:spPr>
          <a:xfrm>
            <a:off x="8467682" y="1691947"/>
            <a:ext cx="3182798" cy="3707435"/>
          </a:xfrm>
          <a:custGeom>
            <a:avLst/>
            <a:gdLst/>
            <a:ahLst/>
            <a:cxnLst/>
            <a:rect l="l" t="t" r="r" b="b"/>
            <a:pathLst>
              <a:path w="3182798" h="3707435">
                <a:moveTo>
                  <a:pt x="2334635" y="3550043"/>
                </a:moveTo>
                <a:cubicBezTo>
                  <a:pt x="2340464" y="3550043"/>
                  <a:pt x="2343379" y="3551501"/>
                  <a:pt x="2343379" y="3554416"/>
                </a:cubicBezTo>
                <a:cubicBezTo>
                  <a:pt x="2343379" y="3557330"/>
                  <a:pt x="2341922" y="3558059"/>
                  <a:pt x="2339007" y="3556602"/>
                </a:cubicBezTo>
                <a:cubicBezTo>
                  <a:pt x="2336092" y="3555144"/>
                  <a:pt x="2334635" y="3552958"/>
                  <a:pt x="2334635" y="3550043"/>
                </a:cubicBezTo>
                <a:close/>
                <a:moveTo>
                  <a:pt x="2308403" y="3497580"/>
                </a:moveTo>
                <a:lnTo>
                  <a:pt x="2352123" y="3545672"/>
                </a:lnTo>
                <a:lnTo>
                  <a:pt x="2352123" y="3550043"/>
                </a:lnTo>
                <a:cubicBezTo>
                  <a:pt x="2346293" y="3547129"/>
                  <a:pt x="2337550" y="3541300"/>
                  <a:pt x="2325891" y="3532556"/>
                </a:cubicBezTo>
                <a:cubicBezTo>
                  <a:pt x="2314233" y="3523812"/>
                  <a:pt x="2305489" y="3516525"/>
                  <a:pt x="2299659" y="3510696"/>
                </a:cubicBezTo>
                <a:lnTo>
                  <a:pt x="2299659" y="3506324"/>
                </a:lnTo>
                <a:close/>
                <a:moveTo>
                  <a:pt x="1136714" y="3401396"/>
                </a:moveTo>
                <a:lnTo>
                  <a:pt x="1158574" y="3418884"/>
                </a:lnTo>
                <a:lnTo>
                  <a:pt x="1154202" y="3418884"/>
                </a:lnTo>
                <a:cubicBezTo>
                  <a:pt x="1151287" y="3418884"/>
                  <a:pt x="1147644" y="3417427"/>
                  <a:pt x="1143272" y="3414512"/>
                </a:cubicBezTo>
                <a:cubicBezTo>
                  <a:pt x="1138900" y="3411598"/>
                  <a:pt x="1136714" y="3407226"/>
                  <a:pt x="1136714" y="3401396"/>
                </a:cubicBezTo>
                <a:close/>
                <a:moveTo>
                  <a:pt x="2172872" y="3379536"/>
                </a:moveTo>
                <a:cubicBezTo>
                  <a:pt x="2175787" y="3382451"/>
                  <a:pt x="2179430" y="3389009"/>
                  <a:pt x="2183802" y="3399211"/>
                </a:cubicBezTo>
                <a:cubicBezTo>
                  <a:pt x="2188174" y="3409412"/>
                  <a:pt x="2193275" y="3414512"/>
                  <a:pt x="2199104" y="3414512"/>
                </a:cubicBezTo>
                <a:lnTo>
                  <a:pt x="2203476" y="3410140"/>
                </a:lnTo>
                <a:cubicBezTo>
                  <a:pt x="2212220" y="3415970"/>
                  <a:pt x="2226793" y="3426900"/>
                  <a:pt x="2247195" y="3442930"/>
                </a:cubicBezTo>
                <a:cubicBezTo>
                  <a:pt x="2267598" y="3458961"/>
                  <a:pt x="2282171" y="3475720"/>
                  <a:pt x="2290915" y="3493208"/>
                </a:cubicBezTo>
                <a:cubicBezTo>
                  <a:pt x="2273427" y="3484464"/>
                  <a:pt x="2247924" y="3467705"/>
                  <a:pt x="2214406" y="3442930"/>
                </a:cubicBezTo>
                <a:cubicBezTo>
                  <a:pt x="2180887" y="3418156"/>
                  <a:pt x="2164128" y="3404311"/>
                  <a:pt x="2164128" y="3401396"/>
                </a:cubicBezTo>
                <a:cubicBezTo>
                  <a:pt x="2164128" y="3398482"/>
                  <a:pt x="2166314" y="3395567"/>
                  <a:pt x="2170686" y="3392653"/>
                </a:cubicBezTo>
                <a:cubicBezTo>
                  <a:pt x="2175058" y="3389738"/>
                  <a:pt x="2175787" y="3385366"/>
                  <a:pt x="2172872" y="3379536"/>
                </a:cubicBezTo>
                <a:close/>
                <a:moveTo>
                  <a:pt x="2137896" y="3357677"/>
                </a:moveTo>
                <a:lnTo>
                  <a:pt x="2142268" y="3357677"/>
                </a:lnTo>
                <a:cubicBezTo>
                  <a:pt x="2145183" y="3357677"/>
                  <a:pt x="2146640" y="3363506"/>
                  <a:pt x="2146640" y="3375165"/>
                </a:cubicBezTo>
                <a:cubicBezTo>
                  <a:pt x="2143725" y="3375165"/>
                  <a:pt x="2140811" y="3373707"/>
                  <a:pt x="2137896" y="3370793"/>
                </a:cubicBezTo>
                <a:cubicBezTo>
                  <a:pt x="2134981" y="3367878"/>
                  <a:pt x="2132067" y="3364963"/>
                  <a:pt x="2129152" y="3362049"/>
                </a:cubicBezTo>
                <a:close/>
                <a:moveTo>
                  <a:pt x="485289" y="3261493"/>
                </a:moveTo>
                <a:cubicBezTo>
                  <a:pt x="479460" y="3264408"/>
                  <a:pt x="476546" y="3270237"/>
                  <a:pt x="476546" y="3278981"/>
                </a:cubicBezTo>
                <a:lnTo>
                  <a:pt x="476546" y="3283353"/>
                </a:lnTo>
                <a:lnTo>
                  <a:pt x="485289" y="3278981"/>
                </a:lnTo>
                <a:lnTo>
                  <a:pt x="494033" y="3283353"/>
                </a:lnTo>
                <a:lnTo>
                  <a:pt x="494033" y="3278981"/>
                </a:lnTo>
                <a:close/>
                <a:moveTo>
                  <a:pt x="555241" y="3252749"/>
                </a:moveTo>
                <a:lnTo>
                  <a:pt x="546497" y="3265865"/>
                </a:lnTo>
                <a:lnTo>
                  <a:pt x="546497" y="3270237"/>
                </a:lnTo>
                <a:lnTo>
                  <a:pt x="555241" y="3261493"/>
                </a:lnTo>
                <a:close/>
                <a:moveTo>
                  <a:pt x="498405" y="3244005"/>
                </a:moveTo>
                <a:lnTo>
                  <a:pt x="489662" y="3248377"/>
                </a:lnTo>
                <a:lnTo>
                  <a:pt x="489662" y="3252749"/>
                </a:lnTo>
                <a:lnTo>
                  <a:pt x="498405" y="3270237"/>
                </a:lnTo>
                <a:close/>
                <a:moveTo>
                  <a:pt x="585845" y="3165310"/>
                </a:moveTo>
                <a:lnTo>
                  <a:pt x="568357" y="3174054"/>
                </a:lnTo>
                <a:lnTo>
                  <a:pt x="555241" y="3169682"/>
                </a:lnTo>
                <a:cubicBezTo>
                  <a:pt x="549412" y="3169682"/>
                  <a:pt x="542125" y="3179154"/>
                  <a:pt x="533381" y="3198099"/>
                </a:cubicBezTo>
                <a:cubicBezTo>
                  <a:pt x="524637" y="3217045"/>
                  <a:pt x="518808" y="3232347"/>
                  <a:pt x="515893" y="3244005"/>
                </a:cubicBezTo>
                <a:cubicBezTo>
                  <a:pt x="524637" y="3244005"/>
                  <a:pt x="530467" y="3242548"/>
                  <a:pt x="533381" y="3239633"/>
                </a:cubicBezTo>
                <a:lnTo>
                  <a:pt x="590217" y="3169682"/>
                </a:lnTo>
                <a:lnTo>
                  <a:pt x="590217" y="3165310"/>
                </a:lnTo>
                <a:close/>
                <a:moveTo>
                  <a:pt x="3088801" y="3125962"/>
                </a:moveTo>
                <a:cubicBezTo>
                  <a:pt x="3093173" y="3125962"/>
                  <a:pt x="3095359" y="3127419"/>
                  <a:pt x="3095359" y="3130334"/>
                </a:cubicBezTo>
                <a:cubicBezTo>
                  <a:pt x="3095359" y="3133248"/>
                  <a:pt x="3093173" y="3134706"/>
                  <a:pt x="3088801" y="3134706"/>
                </a:cubicBezTo>
                <a:cubicBezTo>
                  <a:pt x="3084429" y="3134706"/>
                  <a:pt x="3082243" y="3133248"/>
                  <a:pt x="3082243" y="3130334"/>
                </a:cubicBezTo>
                <a:cubicBezTo>
                  <a:pt x="3082243" y="3127419"/>
                  <a:pt x="3084429" y="3125962"/>
                  <a:pt x="3088801" y="3125962"/>
                </a:cubicBezTo>
                <a:close/>
                <a:moveTo>
                  <a:pt x="581473" y="3099730"/>
                </a:moveTo>
                <a:cubicBezTo>
                  <a:pt x="569815" y="3111389"/>
                  <a:pt x="563985" y="3121590"/>
                  <a:pt x="563985" y="3130334"/>
                </a:cubicBezTo>
                <a:lnTo>
                  <a:pt x="563985" y="3134706"/>
                </a:lnTo>
                <a:cubicBezTo>
                  <a:pt x="578559" y="3123047"/>
                  <a:pt x="585845" y="3114303"/>
                  <a:pt x="585845" y="3108474"/>
                </a:cubicBezTo>
                <a:close/>
                <a:moveTo>
                  <a:pt x="629565" y="3095358"/>
                </a:moveTo>
                <a:lnTo>
                  <a:pt x="620821" y="3108474"/>
                </a:lnTo>
                <a:lnTo>
                  <a:pt x="620821" y="3112846"/>
                </a:lnTo>
                <a:lnTo>
                  <a:pt x="629565" y="3099730"/>
                </a:lnTo>
                <a:close/>
                <a:moveTo>
                  <a:pt x="2999175" y="3073498"/>
                </a:moveTo>
                <a:cubicBezTo>
                  <a:pt x="2996261" y="3073498"/>
                  <a:pt x="2993346" y="3074956"/>
                  <a:pt x="2990431" y="3077870"/>
                </a:cubicBezTo>
                <a:cubicBezTo>
                  <a:pt x="2993346" y="3080785"/>
                  <a:pt x="2996261" y="3082242"/>
                  <a:pt x="2999175" y="3082242"/>
                </a:cubicBezTo>
                <a:cubicBezTo>
                  <a:pt x="3002090" y="3082242"/>
                  <a:pt x="3005005" y="3080785"/>
                  <a:pt x="3007919" y="3077870"/>
                </a:cubicBezTo>
                <a:cubicBezTo>
                  <a:pt x="3005005" y="3074956"/>
                  <a:pt x="3002090" y="3073498"/>
                  <a:pt x="2999175" y="3073498"/>
                </a:cubicBezTo>
                <a:close/>
                <a:moveTo>
                  <a:pt x="2968571" y="3069126"/>
                </a:moveTo>
                <a:cubicBezTo>
                  <a:pt x="2965657" y="3069126"/>
                  <a:pt x="2962742" y="3070583"/>
                  <a:pt x="2959827" y="3073498"/>
                </a:cubicBezTo>
                <a:cubicBezTo>
                  <a:pt x="2962742" y="3076413"/>
                  <a:pt x="2965657" y="3077870"/>
                  <a:pt x="2968571" y="3077870"/>
                </a:cubicBezTo>
                <a:cubicBezTo>
                  <a:pt x="2971486" y="3077870"/>
                  <a:pt x="2974401" y="3076413"/>
                  <a:pt x="2977315" y="3073498"/>
                </a:cubicBezTo>
                <a:cubicBezTo>
                  <a:pt x="2974401" y="3070583"/>
                  <a:pt x="2971486" y="3069126"/>
                  <a:pt x="2968571" y="3069126"/>
                </a:cubicBezTo>
                <a:close/>
                <a:moveTo>
                  <a:pt x="717004" y="2959827"/>
                </a:moveTo>
                <a:lnTo>
                  <a:pt x="721376" y="2959827"/>
                </a:lnTo>
                <a:lnTo>
                  <a:pt x="734492" y="2964199"/>
                </a:lnTo>
                <a:lnTo>
                  <a:pt x="717004" y="2994803"/>
                </a:lnTo>
                <a:cubicBezTo>
                  <a:pt x="708260" y="2988973"/>
                  <a:pt x="703888" y="2983144"/>
                  <a:pt x="703888" y="2977315"/>
                </a:cubicBezTo>
                <a:cubicBezTo>
                  <a:pt x="703888" y="2971485"/>
                  <a:pt x="705346" y="2967114"/>
                  <a:pt x="708260" y="2964199"/>
                </a:cubicBezTo>
                <a:cubicBezTo>
                  <a:pt x="711175" y="2961284"/>
                  <a:pt x="714090" y="2959827"/>
                  <a:pt x="717004" y="2959827"/>
                </a:cubicBezTo>
                <a:close/>
                <a:moveTo>
                  <a:pt x="778212" y="2902991"/>
                </a:moveTo>
                <a:lnTo>
                  <a:pt x="782584" y="2902991"/>
                </a:lnTo>
                <a:cubicBezTo>
                  <a:pt x="782584" y="2911735"/>
                  <a:pt x="777483" y="2921936"/>
                  <a:pt x="767282" y="2933595"/>
                </a:cubicBezTo>
                <a:cubicBezTo>
                  <a:pt x="757081" y="2945254"/>
                  <a:pt x="751980" y="2953997"/>
                  <a:pt x="751980" y="2959827"/>
                </a:cubicBezTo>
                <a:lnTo>
                  <a:pt x="743236" y="2946711"/>
                </a:lnTo>
                <a:lnTo>
                  <a:pt x="743236" y="2942339"/>
                </a:lnTo>
                <a:cubicBezTo>
                  <a:pt x="760724" y="2916107"/>
                  <a:pt x="772383" y="2902991"/>
                  <a:pt x="778212" y="2902991"/>
                </a:cubicBezTo>
                <a:close/>
                <a:moveTo>
                  <a:pt x="817560" y="2846156"/>
                </a:moveTo>
                <a:lnTo>
                  <a:pt x="826304" y="2846156"/>
                </a:lnTo>
                <a:cubicBezTo>
                  <a:pt x="826304" y="2854899"/>
                  <a:pt x="822660" y="2865829"/>
                  <a:pt x="815374" y="2878945"/>
                </a:cubicBezTo>
                <a:cubicBezTo>
                  <a:pt x="808087" y="2892061"/>
                  <a:pt x="800072" y="2898619"/>
                  <a:pt x="791328" y="2898619"/>
                </a:cubicBezTo>
                <a:lnTo>
                  <a:pt x="791328" y="2885503"/>
                </a:lnTo>
                <a:close/>
                <a:moveTo>
                  <a:pt x="852535" y="2806808"/>
                </a:moveTo>
                <a:lnTo>
                  <a:pt x="856907" y="2824296"/>
                </a:lnTo>
                <a:cubicBezTo>
                  <a:pt x="856907" y="2830125"/>
                  <a:pt x="853993" y="2833039"/>
                  <a:pt x="848163" y="2833039"/>
                </a:cubicBezTo>
                <a:lnTo>
                  <a:pt x="848163" y="2828668"/>
                </a:lnTo>
                <a:lnTo>
                  <a:pt x="848163" y="2824296"/>
                </a:lnTo>
                <a:close/>
                <a:moveTo>
                  <a:pt x="874395" y="2789320"/>
                </a:moveTo>
                <a:lnTo>
                  <a:pt x="865651" y="2806808"/>
                </a:lnTo>
                <a:lnTo>
                  <a:pt x="856907" y="2798064"/>
                </a:lnTo>
                <a:close/>
                <a:moveTo>
                  <a:pt x="922487" y="2710624"/>
                </a:moveTo>
                <a:cubicBezTo>
                  <a:pt x="916658" y="2710624"/>
                  <a:pt x="912286" y="2712082"/>
                  <a:pt x="909371" y="2714996"/>
                </a:cubicBezTo>
                <a:lnTo>
                  <a:pt x="883139" y="2749972"/>
                </a:lnTo>
                <a:lnTo>
                  <a:pt x="883139" y="2754344"/>
                </a:lnTo>
                <a:lnTo>
                  <a:pt x="909371" y="2824296"/>
                </a:lnTo>
                <a:lnTo>
                  <a:pt x="913743" y="2824296"/>
                </a:lnTo>
                <a:cubicBezTo>
                  <a:pt x="916658" y="2830125"/>
                  <a:pt x="921030" y="2841783"/>
                  <a:pt x="926859" y="2859271"/>
                </a:cubicBezTo>
                <a:cubicBezTo>
                  <a:pt x="932689" y="2876759"/>
                  <a:pt x="939975" y="2886961"/>
                  <a:pt x="948719" y="2889875"/>
                </a:cubicBezTo>
                <a:lnTo>
                  <a:pt x="948719" y="2881131"/>
                </a:lnTo>
                <a:lnTo>
                  <a:pt x="953091" y="2885503"/>
                </a:lnTo>
                <a:lnTo>
                  <a:pt x="953091" y="2907363"/>
                </a:lnTo>
                <a:lnTo>
                  <a:pt x="966207" y="2907363"/>
                </a:lnTo>
                <a:lnTo>
                  <a:pt x="966207" y="2898619"/>
                </a:lnTo>
                <a:cubicBezTo>
                  <a:pt x="966207" y="2889875"/>
                  <a:pt x="956734" y="2866558"/>
                  <a:pt x="937789" y="2828668"/>
                </a:cubicBezTo>
                <a:cubicBezTo>
                  <a:pt x="918844" y="2790777"/>
                  <a:pt x="907914" y="2767460"/>
                  <a:pt x="904999" y="2758716"/>
                </a:cubicBezTo>
                <a:lnTo>
                  <a:pt x="904999" y="2754344"/>
                </a:lnTo>
                <a:cubicBezTo>
                  <a:pt x="928317" y="2771832"/>
                  <a:pt x="952362" y="2808265"/>
                  <a:pt x="977137" y="2863643"/>
                </a:cubicBezTo>
                <a:cubicBezTo>
                  <a:pt x="1001911" y="2919022"/>
                  <a:pt x="1018671" y="2956912"/>
                  <a:pt x="1027415" y="2977315"/>
                </a:cubicBezTo>
                <a:lnTo>
                  <a:pt x="1027415" y="2968571"/>
                </a:lnTo>
                <a:lnTo>
                  <a:pt x="1027415" y="2964199"/>
                </a:lnTo>
                <a:cubicBezTo>
                  <a:pt x="1027415" y="2958370"/>
                  <a:pt x="1025957" y="2951083"/>
                  <a:pt x="1023043" y="2942339"/>
                </a:cubicBezTo>
                <a:cubicBezTo>
                  <a:pt x="1020128" y="2933595"/>
                  <a:pt x="1015756" y="2927766"/>
                  <a:pt x="1009927" y="2924851"/>
                </a:cubicBezTo>
                <a:lnTo>
                  <a:pt x="1018671" y="2924851"/>
                </a:lnTo>
                <a:lnTo>
                  <a:pt x="1053646" y="2994803"/>
                </a:lnTo>
                <a:lnTo>
                  <a:pt x="1053646" y="2986059"/>
                </a:lnTo>
                <a:cubicBezTo>
                  <a:pt x="1053646" y="2965656"/>
                  <a:pt x="1041988" y="2940153"/>
                  <a:pt x="1018671" y="2909549"/>
                </a:cubicBezTo>
                <a:cubicBezTo>
                  <a:pt x="995353" y="2878945"/>
                  <a:pt x="983695" y="2856357"/>
                  <a:pt x="983695" y="2841783"/>
                </a:cubicBezTo>
                <a:lnTo>
                  <a:pt x="983695" y="2833039"/>
                </a:lnTo>
                <a:cubicBezTo>
                  <a:pt x="989524" y="2835954"/>
                  <a:pt x="995353" y="2843241"/>
                  <a:pt x="1001183" y="2854899"/>
                </a:cubicBezTo>
                <a:cubicBezTo>
                  <a:pt x="1007012" y="2866558"/>
                  <a:pt x="1012841" y="2875302"/>
                  <a:pt x="1018671" y="2881131"/>
                </a:cubicBezTo>
                <a:cubicBezTo>
                  <a:pt x="1018671" y="2866558"/>
                  <a:pt x="1005555" y="2834497"/>
                  <a:pt x="979323" y="2784948"/>
                </a:cubicBezTo>
                <a:cubicBezTo>
                  <a:pt x="953091" y="2735399"/>
                  <a:pt x="934146" y="2710624"/>
                  <a:pt x="922487" y="2710624"/>
                </a:cubicBezTo>
                <a:close/>
                <a:moveTo>
                  <a:pt x="944347" y="2680020"/>
                </a:moveTo>
                <a:cubicBezTo>
                  <a:pt x="941432" y="2680020"/>
                  <a:pt x="939975" y="2685850"/>
                  <a:pt x="939975" y="2697508"/>
                </a:cubicBezTo>
                <a:cubicBezTo>
                  <a:pt x="939975" y="2714996"/>
                  <a:pt x="944347" y="2726655"/>
                  <a:pt x="953091" y="2732484"/>
                </a:cubicBezTo>
                <a:cubicBezTo>
                  <a:pt x="953091" y="2720826"/>
                  <a:pt x="956005" y="2714996"/>
                  <a:pt x="961835" y="2714996"/>
                </a:cubicBezTo>
                <a:cubicBezTo>
                  <a:pt x="950176" y="2714996"/>
                  <a:pt x="944347" y="2710624"/>
                  <a:pt x="944347" y="2701880"/>
                </a:cubicBezTo>
                <a:lnTo>
                  <a:pt x="944347" y="2697508"/>
                </a:lnTo>
                <a:lnTo>
                  <a:pt x="948719" y="2693136"/>
                </a:lnTo>
                <a:close/>
                <a:moveTo>
                  <a:pt x="1092994" y="2557605"/>
                </a:moveTo>
                <a:lnTo>
                  <a:pt x="1066762" y="2579465"/>
                </a:lnTo>
                <a:lnTo>
                  <a:pt x="1062390" y="2579465"/>
                </a:lnTo>
                <a:cubicBezTo>
                  <a:pt x="1062390" y="2573636"/>
                  <a:pt x="1066034" y="2568535"/>
                  <a:pt x="1073320" y="2564163"/>
                </a:cubicBezTo>
                <a:cubicBezTo>
                  <a:pt x="1080607" y="2559791"/>
                  <a:pt x="1087165" y="2557605"/>
                  <a:pt x="1092994" y="2557605"/>
                </a:cubicBezTo>
                <a:close/>
                <a:moveTo>
                  <a:pt x="2008923" y="2142267"/>
                </a:moveTo>
                <a:cubicBezTo>
                  <a:pt x="2013295" y="2142267"/>
                  <a:pt x="2015481" y="2143725"/>
                  <a:pt x="2015481" y="2146639"/>
                </a:cubicBezTo>
                <a:cubicBezTo>
                  <a:pt x="2015481" y="2149554"/>
                  <a:pt x="2013295" y="2151011"/>
                  <a:pt x="2008923" y="2151011"/>
                </a:cubicBezTo>
                <a:cubicBezTo>
                  <a:pt x="2004551" y="2151011"/>
                  <a:pt x="2002365" y="2149554"/>
                  <a:pt x="2002365" y="2146639"/>
                </a:cubicBezTo>
                <a:cubicBezTo>
                  <a:pt x="2002365" y="2143725"/>
                  <a:pt x="2004551" y="2142267"/>
                  <a:pt x="2008923" y="2142267"/>
                </a:cubicBezTo>
                <a:close/>
                <a:moveTo>
                  <a:pt x="2199104" y="1630746"/>
                </a:moveTo>
                <a:cubicBezTo>
                  <a:pt x="2207848" y="1630746"/>
                  <a:pt x="2235537" y="1648963"/>
                  <a:pt x="2282171" y="1685396"/>
                </a:cubicBezTo>
                <a:cubicBezTo>
                  <a:pt x="2328806" y="1721829"/>
                  <a:pt x="2365239" y="1750247"/>
                  <a:pt x="2391471" y="1770650"/>
                </a:cubicBezTo>
                <a:lnTo>
                  <a:pt x="2404587" y="1770650"/>
                </a:lnTo>
                <a:cubicBezTo>
                  <a:pt x="2422075" y="1788138"/>
                  <a:pt x="2444663" y="1807812"/>
                  <a:pt x="2472352" y="1829671"/>
                </a:cubicBezTo>
                <a:cubicBezTo>
                  <a:pt x="2500041" y="1851531"/>
                  <a:pt x="2520444" y="1874119"/>
                  <a:pt x="2533560" y="1897437"/>
                </a:cubicBezTo>
                <a:cubicBezTo>
                  <a:pt x="2546676" y="1920754"/>
                  <a:pt x="2553234" y="1951358"/>
                  <a:pt x="2553234" y="1989248"/>
                </a:cubicBezTo>
                <a:cubicBezTo>
                  <a:pt x="2553234" y="2102920"/>
                  <a:pt x="2496398" y="2159755"/>
                  <a:pt x="2382727" y="2159755"/>
                </a:cubicBezTo>
                <a:cubicBezTo>
                  <a:pt x="2365239" y="2159755"/>
                  <a:pt x="2337550" y="2155383"/>
                  <a:pt x="2299659" y="2146639"/>
                </a:cubicBezTo>
                <a:cubicBezTo>
                  <a:pt x="2261769" y="2137896"/>
                  <a:pt x="2232622" y="2133523"/>
                  <a:pt x="2212220" y="2133523"/>
                </a:cubicBezTo>
                <a:lnTo>
                  <a:pt x="2124781" y="2137896"/>
                </a:lnTo>
                <a:cubicBezTo>
                  <a:pt x="2113121" y="2137896"/>
                  <a:pt x="2092719" y="2134981"/>
                  <a:pt x="2063573" y="2129152"/>
                </a:cubicBezTo>
                <a:cubicBezTo>
                  <a:pt x="2098549" y="2111664"/>
                  <a:pt x="2116037" y="2097090"/>
                  <a:pt x="2116037" y="2085432"/>
                </a:cubicBezTo>
                <a:lnTo>
                  <a:pt x="2116037" y="2076688"/>
                </a:lnTo>
                <a:cubicBezTo>
                  <a:pt x="2098549" y="2076688"/>
                  <a:pt x="2088347" y="2073773"/>
                  <a:pt x="2085433" y="2067944"/>
                </a:cubicBezTo>
                <a:lnTo>
                  <a:pt x="2098549" y="2054828"/>
                </a:lnTo>
                <a:lnTo>
                  <a:pt x="2089804" y="2050456"/>
                </a:lnTo>
                <a:lnTo>
                  <a:pt x="2081060" y="2050456"/>
                </a:lnTo>
                <a:cubicBezTo>
                  <a:pt x="2066487" y="2053370"/>
                  <a:pt x="2049728" y="2057743"/>
                  <a:pt x="2030783" y="2063572"/>
                </a:cubicBezTo>
                <a:cubicBezTo>
                  <a:pt x="2011837" y="2069401"/>
                  <a:pt x="1996536" y="2072316"/>
                  <a:pt x="1984877" y="2072316"/>
                </a:cubicBezTo>
                <a:lnTo>
                  <a:pt x="1976133" y="2067944"/>
                </a:lnTo>
                <a:cubicBezTo>
                  <a:pt x="1929499" y="2067944"/>
                  <a:pt x="1864648" y="2086160"/>
                  <a:pt x="1781580" y="2122594"/>
                </a:cubicBezTo>
                <a:cubicBezTo>
                  <a:pt x="1698513" y="2159027"/>
                  <a:pt x="1649692" y="2180158"/>
                  <a:pt x="1635119" y="2185987"/>
                </a:cubicBezTo>
                <a:lnTo>
                  <a:pt x="1635119" y="2181615"/>
                </a:lnTo>
                <a:cubicBezTo>
                  <a:pt x="1655522" y="2164127"/>
                  <a:pt x="1668637" y="2152469"/>
                  <a:pt x="1674467" y="2146639"/>
                </a:cubicBezTo>
                <a:lnTo>
                  <a:pt x="1670095" y="2146639"/>
                </a:lnTo>
                <a:lnTo>
                  <a:pt x="1617631" y="2181615"/>
                </a:lnTo>
                <a:lnTo>
                  <a:pt x="1617631" y="2185987"/>
                </a:lnTo>
                <a:lnTo>
                  <a:pt x="1630747" y="2190359"/>
                </a:lnTo>
                <a:cubicBezTo>
                  <a:pt x="1622003" y="2193274"/>
                  <a:pt x="1610345" y="2196189"/>
                  <a:pt x="1595771" y="2199103"/>
                </a:cubicBezTo>
                <a:cubicBezTo>
                  <a:pt x="1581198" y="2202018"/>
                  <a:pt x="1570997" y="2209304"/>
                  <a:pt x="1565167" y="2220963"/>
                </a:cubicBezTo>
                <a:lnTo>
                  <a:pt x="1573911" y="2229707"/>
                </a:lnTo>
                <a:lnTo>
                  <a:pt x="1569539" y="2238451"/>
                </a:lnTo>
                <a:lnTo>
                  <a:pt x="1556423" y="2229707"/>
                </a:lnTo>
                <a:lnTo>
                  <a:pt x="1552051" y="2229707"/>
                </a:lnTo>
                <a:cubicBezTo>
                  <a:pt x="1534564" y="2229707"/>
                  <a:pt x="1526548" y="2240637"/>
                  <a:pt x="1528005" y="2262497"/>
                </a:cubicBezTo>
                <a:cubicBezTo>
                  <a:pt x="1529463" y="2284357"/>
                  <a:pt x="1530192" y="2296744"/>
                  <a:pt x="1530192" y="2299659"/>
                </a:cubicBezTo>
                <a:lnTo>
                  <a:pt x="1530192" y="2334634"/>
                </a:lnTo>
                <a:cubicBezTo>
                  <a:pt x="1544765" y="2340464"/>
                  <a:pt x="1562253" y="2347750"/>
                  <a:pt x="1582655" y="2356494"/>
                </a:cubicBezTo>
                <a:cubicBezTo>
                  <a:pt x="1603058" y="2365238"/>
                  <a:pt x="1620546" y="2372525"/>
                  <a:pt x="1635119" y="2378354"/>
                </a:cubicBezTo>
                <a:lnTo>
                  <a:pt x="2107293" y="2605697"/>
                </a:lnTo>
                <a:cubicBezTo>
                  <a:pt x="2139353" y="2626099"/>
                  <a:pt x="2167771" y="2642130"/>
                  <a:pt x="2192546" y="2653788"/>
                </a:cubicBezTo>
                <a:cubicBezTo>
                  <a:pt x="2217320" y="2665447"/>
                  <a:pt x="2236995" y="2675648"/>
                  <a:pt x="2251567" y="2684392"/>
                </a:cubicBezTo>
                <a:cubicBezTo>
                  <a:pt x="2260311" y="2690222"/>
                  <a:pt x="2287272" y="2703337"/>
                  <a:pt x="2332449" y="2723740"/>
                </a:cubicBezTo>
                <a:cubicBezTo>
                  <a:pt x="2377626" y="2744143"/>
                  <a:pt x="2400215" y="2755801"/>
                  <a:pt x="2400215" y="2758716"/>
                </a:cubicBezTo>
                <a:cubicBezTo>
                  <a:pt x="2441020" y="2764545"/>
                  <a:pt x="2475267" y="2774746"/>
                  <a:pt x="2502956" y="2789320"/>
                </a:cubicBezTo>
                <a:cubicBezTo>
                  <a:pt x="2530645" y="2803893"/>
                  <a:pt x="2566350" y="2827210"/>
                  <a:pt x="2610069" y="2859271"/>
                </a:cubicBezTo>
                <a:cubicBezTo>
                  <a:pt x="2642131" y="2885503"/>
                  <a:pt x="2675649" y="2908821"/>
                  <a:pt x="2710625" y="2929223"/>
                </a:cubicBezTo>
                <a:cubicBezTo>
                  <a:pt x="2800979" y="2981687"/>
                  <a:pt x="2902992" y="3022492"/>
                  <a:pt x="3016663" y="3051638"/>
                </a:cubicBezTo>
                <a:lnTo>
                  <a:pt x="2981687" y="3060382"/>
                </a:lnTo>
                <a:cubicBezTo>
                  <a:pt x="3005005" y="3069126"/>
                  <a:pt x="3039980" y="3075684"/>
                  <a:pt x="3086615" y="3080056"/>
                </a:cubicBezTo>
                <a:cubicBezTo>
                  <a:pt x="3133249" y="3084428"/>
                  <a:pt x="3165310" y="3088071"/>
                  <a:pt x="3182798" y="3090986"/>
                </a:cubicBezTo>
                <a:cubicBezTo>
                  <a:pt x="3168225" y="3093901"/>
                  <a:pt x="3149280" y="3094629"/>
                  <a:pt x="3125963" y="3093172"/>
                </a:cubicBezTo>
                <a:cubicBezTo>
                  <a:pt x="3102645" y="3091715"/>
                  <a:pt x="3085157" y="3090986"/>
                  <a:pt x="3073499" y="3090986"/>
                </a:cubicBezTo>
                <a:cubicBezTo>
                  <a:pt x="3035608" y="3090986"/>
                  <a:pt x="3007919" y="3093901"/>
                  <a:pt x="2990431" y="3099730"/>
                </a:cubicBezTo>
                <a:lnTo>
                  <a:pt x="3029779" y="3108474"/>
                </a:lnTo>
                <a:lnTo>
                  <a:pt x="3034151" y="3112846"/>
                </a:lnTo>
                <a:lnTo>
                  <a:pt x="3121591" y="3112846"/>
                </a:lnTo>
                <a:lnTo>
                  <a:pt x="3121591" y="3117218"/>
                </a:lnTo>
                <a:cubicBezTo>
                  <a:pt x="3089530" y="3117218"/>
                  <a:pt x="3047267" y="3123047"/>
                  <a:pt x="2994803" y="3134706"/>
                </a:cubicBezTo>
                <a:lnTo>
                  <a:pt x="3073499" y="3134706"/>
                </a:lnTo>
                <a:cubicBezTo>
                  <a:pt x="3067670" y="3134706"/>
                  <a:pt x="3059654" y="3135434"/>
                  <a:pt x="3049453" y="3136892"/>
                </a:cubicBezTo>
                <a:cubicBezTo>
                  <a:pt x="3039252" y="3138349"/>
                  <a:pt x="3034151" y="3143450"/>
                  <a:pt x="3034151" y="3152194"/>
                </a:cubicBezTo>
                <a:cubicBezTo>
                  <a:pt x="3045810" y="3149279"/>
                  <a:pt x="3053096" y="3150736"/>
                  <a:pt x="3056011" y="3156566"/>
                </a:cubicBezTo>
                <a:lnTo>
                  <a:pt x="3086615" y="3156566"/>
                </a:lnTo>
                <a:lnTo>
                  <a:pt x="3086615" y="3165310"/>
                </a:lnTo>
                <a:cubicBezTo>
                  <a:pt x="3089530" y="3165310"/>
                  <a:pt x="3092444" y="3163852"/>
                  <a:pt x="3095359" y="3160938"/>
                </a:cubicBezTo>
                <a:cubicBezTo>
                  <a:pt x="3098273" y="3158023"/>
                  <a:pt x="3102645" y="3156566"/>
                  <a:pt x="3108475" y="3156566"/>
                </a:cubicBezTo>
                <a:cubicBezTo>
                  <a:pt x="3123048" y="3156566"/>
                  <a:pt x="3130335" y="3160938"/>
                  <a:pt x="3130335" y="3169682"/>
                </a:cubicBezTo>
                <a:cubicBezTo>
                  <a:pt x="3118676" y="3178426"/>
                  <a:pt x="3102645" y="3185712"/>
                  <a:pt x="3082243" y="3191541"/>
                </a:cubicBezTo>
                <a:cubicBezTo>
                  <a:pt x="3061840" y="3197371"/>
                  <a:pt x="3045810" y="3204657"/>
                  <a:pt x="3034151" y="3213402"/>
                </a:cubicBezTo>
                <a:lnTo>
                  <a:pt x="3073499" y="3213402"/>
                </a:lnTo>
                <a:lnTo>
                  <a:pt x="3025407" y="3244005"/>
                </a:lnTo>
                <a:cubicBezTo>
                  <a:pt x="3039980" y="3258578"/>
                  <a:pt x="3048724" y="3271694"/>
                  <a:pt x="3051639" y="3283353"/>
                </a:cubicBezTo>
                <a:lnTo>
                  <a:pt x="3047267" y="3287725"/>
                </a:lnTo>
                <a:lnTo>
                  <a:pt x="3038523" y="3287725"/>
                </a:lnTo>
                <a:lnTo>
                  <a:pt x="3012291" y="3278981"/>
                </a:lnTo>
                <a:lnTo>
                  <a:pt x="3007919" y="3278981"/>
                </a:lnTo>
                <a:lnTo>
                  <a:pt x="3007919" y="3287725"/>
                </a:lnTo>
                <a:lnTo>
                  <a:pt x="3038523" y="3327073"/>
                </a:lnTo>
                <a:lnTo>
                  <a:pt x="3038523" y="3340189"/>
                </a:lnTo>
                <a:cubicBezTo>
                  <a:pt x="3038523" y="3346018"/>
                  <a:pt x="3030508" y="3358405"/>
                  <a:pt x="3014477" y="3377351"/>
                </a:cubicBezTo>
                <a:cubicBezTo>
                  <a:pt x="2998447" y="3396296"/>
                  <a:pt x="2990431" y="3410140"/>
                  <a:pt x="2990431" y="3418884"/>
                </a:cubicBezTo>
                <a:cubicBezTo>
                  <a:pt x="2990431" y="3424714"/>
                  <a:pt x="2994075" y="3434915"/>
                  <a:pt x="3001361" y="3449488"/>
                </a:cubicBezTo>
                <a:cubicBezTo>
                  <a:pt x="3008648" y="3464061"/>
                  <a:pt x="3012291" y="3477177"/>
                  <a:pt x="3012291" y="3488836"/>
                </a:cubicBezTo>
                <a:cubicBezTo>
                  <a:pt x="3012291" y="3494665"/>
                  <a:pt x="3010834" y="3497580"/>
                  <a:pt x="3007919" y="3497580"/>
                </a:cubicBezTo>
                <a:lnTo>
                  <a:pt x="2955455" y="3497580"/>
                </a:lnTo>
                <a:lnTo>
                  <a:pt x="2959827" y="3558787"/>
                </a:lnTo>
                <a:cubicBezTo>
                  <a:pt x="2959827" y="3593763"/>
                  <a:pt x="2952541" y="3611251"/>
                  <a:pt x="2937968" y="3611251"/>
                </a:cubicBezTo>
                <a:lnTo>
                  <a:pt x="2885504" y="3611251"/>
                </a:lnTo>
                <a:cubicBezTo>
                  <a:pt x="2882589" y="3619995"/>
                  <a:pt x="2873845" y="3628011"/>
                  <a:pt x="2859272" y="3635297"/>
                </a:cubicBezTo>
                <a:cubicBezTo>
                  <a:pt x="2844699" y="3642584"/>
                  <a:pt x="2831583" y="3647684"/>
                  <a:pt x="2819924" y="3650599"/>
                </a:cubicBezTo>
                <a:lnTo>
                  <a:pt x="2802437" y="3646227"/>
                </a:lnTo>
                <a:cubicBezTo>
                  <a:pt x="2790778" y="3646227"/>
                  <a:pt x="2778391" y="3650599"/>
                  <a:pt x="2765275" y="3659343"/>
                </a:cubicBezTo>
                <a:cubicBezTo>
                  <a:pt x="2752159" y="3668087"/>
                  <a:pt x="2738314" y="3673916"/>
                  <a:pt x="2723741" y="3676831"/>
                </a:cubicBezTo>
                <a:cubicBezTo>
                  <a:pt x="2714997" y="3676831"/>
                  <a:pt x="2701881" y="3681203"/>
                  <a:pt x="2684393" y="3689947"/>
                </a:cubicBezTo>
                <a:cubicBezTo>
                  <a:pt x="2666905" y="3698691"/>
                  <a:pt x="2655247" y="3703063"/>
                  <a:pt x="2649417" y="3703063"/>
                </a:cubicBezTo>
                <a:cubicBezTo>
                  <a:pt x="2623185" y="3697233"/>
                  <a:pt x="2581651" y="3682660"/>
                  <a:pt x="2524816" y="3659343"/>
                </a:cubicBezTo>
                <a:cubicBezTo>
                  <a:pt x="2467980" y="3636026"/>
                  <a:pt x="2436648" y="3619995"/>
                  <a:pt x="2430819" y="3611251"/>
                </a:cubicBezTo>
                <a:lnTo>
                  <a:pt x="2439562" y="3606879"/>
                </a:lnTo>
                <a:lnTo>
                  <a:pt x="2422075" y="3602507"/>
                </a:lnTo>
                <a:lnTo>
                  <a:pt x="2413331" y="3606879"/>
                </a:lnTo>
                <a:cubicBezTo>
                  <a:pt x="2413331" y="3601050"/>
                  <a:pt x="2405315" y="3593035"/>
                  <a:pt x="2389285" y="3582833"/>
                </a:cubicBezTo>
                <a:cubicBezTo>
                  <a:pt x="2373254" y="3572632"/>
                  <a:pt x="2365239" y="3563160"/>
                  <a:pt x="2365239" y="3554416"/>
                </a:cubicBezTo>
                <a:lnTo>
                  <a:pt x="2365239" y="3550043"/>
                </a:lnTo>
                <a:lnTo>
                  <a:pt x="2373983" y="3554416"/>
                </a:lnTo>
                <a:lnTo>
                  <a:pt x="2382727" y="3554416"/>
                </a:lnTo>
                <a:cubicBezTo>
                  <a:pt x="2379812" y="3534013"/>
                  <a:pt x="2326620" y="3478635"/>
                  <a:pt x="2223150" y="3388280"/>
                </a:cubicBezTo>
                <a:cubicBezTo>
                  <a:pt x="2119679" y="3297926"/>
                  <a:pt x="2035155" y="3226517"/>
                  <a:pt x="1969575" y="3174054"/>
                </a:cubicBezTo>
                <a:cubicBezTo>
                  <a:pt x="1903995" y="3121590"/>
                  <a:pt x="1861005" y="3086614"/>
                  <a:pt x="1840602" y="3069126"/>
                </a:cubicBezTo>
                <a:cubicBezTo>
                  <a:pt x="1747333" y="2993345"/>
                  <a:pt x="1696327" y="2951083"/>
                  <a:pt x="1687583" y="2942339"/>
                </a:cubicBezTo>
                <a:lnTo>
                  <a:pt x="1521448" y="2789320"/>
                </a:lnTo>
                <a:lnTo>
                  <a:pt x="1517076" y="2793692"/>
                </a:lnTo>
                <a:cubicBezTo>
                  <a:pt x="1517076" y="2846156"/>
                  <a:pt x="1522905" y="2921936"/>
                  <a:pt x="1534564" y="3021034"/>
                </a:cubicBezTo>
                <a:cubicBezTo>
                  <a:pt x="1546222" y="3120132"/>
                  <a:pt x="1552051" y="3194456"/>
                  <a:pt x="1552051" y="3244005"/>
                </a:cubicBezTo>
                <a:cubicBezTo>
                  <a:pt x="1552051" y="3246920"/>
                  <a:pt x="1551323" y="3249834"/>
                  <a:pt x="1549865" y="3252749"/>
                </a:cubicBezTo>
                <a:cubicBezTo>
                  <a:pt x="1548408" y="3255664"/>
                  <a:pt x="1547679" y="3260036"/>
                  <a:pt x="1547679" y="3265865"/>
                </a:cubicBezTo>
                <a:lnTo>
                  <a:pt x="1552051" y="3432000"/>
                </a:lnTo>
                <a:cubicBezTo>
                  <a:pt x="1552051" y="3478635"/>
                  <a:pt x="1548408" y="3517982"/>
                  <a:pt x="1541121" y="3550043"/>
                </a:cubicBezTo>
                <a:cubicBezTo>
                  <a:pt x="1533835" y="3582105"/>
                  <a:pt x="1518533" y="3612709"/>
                  <a:pt x="1495216" y="3641855"/>
                </a:cubicBezTo>
                <a:lnTo>
                  <a:pt x="1455868" y="3681203"/>
                </a:lnTo>
                <a:lnTo>
                  <a:pt x="1434008" y="3681203"/>
                </a:lnTo>
                <a:lnTo>
                  <a:pt x="1416520" y="3646227"/>
                </a:lnTo>
                <a:lnTo>
                  <a:pt x="1407776" y="3646227"/>
                </a:lnTo>
                <a:lnTo>
                  <a:pt x="1403404" y="3663715"/>
                </a:lnTo>
                <a:cubicBezTo>
                  <a:pt x="1400490" y="3657886"/>
                  <a:pt x="1385188" y="3646227"/>
                  <a:pt x="1357499" y="3628739"/>
                </a:cubicBezTo>
                <a:cubicBezTo>
                  <a:pt x="1329809" y="3611251"/>
                  <a:pt x="1311593" y="3599593"/>
                  <a:pt x="1302849" y="3593763"/>
                </a:cubicBezTo>
                <a:cubicBezTo>
                  <a:pt x="1299934" y="3596678"/>
                  <a:pt x="1284632" y="3579919"/>
                  <a:pt x="1256943" y="3543485"/>
                </a:cubicBezTo>
                <a:cubicBezTo>
                  <a:pt x="1229254" y="3507053"/>
                  <a:pt x="1206665" y="3478635"/>
                  <a:pt x="1189178" y="3458232"/>
                </a:cubicBezTo>
                <a:cubicBezTo>
                  <a:pt x="1145458" y="3394110"/>
                  <a:pt x="1119226" y="3359134"/>
                  <a:pt x="1110482" y="3353305"/>
                </a:cubicBezTo>
                <a:lnTo>
                  <a:pt x="1119226" y="3357677"/>
                </a:lnTo>
                <a:cubicBezTo>
                  <a:pt x="1107567" y="3328530"/>
                  <a:pt x="1095909" y="3308127"/>
                  <a:pt x="1084250" y="3296469"/>
                </a:cubicBezTo>
                <a:cubicBezTo>
                  <a:pt x="1055104" y="3267322"/>
                  <a:pt x="1013570" y="3175511"/>
                  <a:pt x="959649" y="3021034"/>
                </a:cubicBezTo>
                <a:cubicBezTo>
                  <a:pt x="905728" y="2866558"/>
                  <a:pt x="875853" y="2782033"/>
                  <a:pt x="870023" y="2767460"/>
                </a:cubicBezTo>
                <a:cubicBezTo>
                  <a:pt x="867109" y="2767460"/>
                  <a:pt x="859822" y="2773289"/>
                  <a:pt x="848163" y="2784948"/>
                </a:cubicBezTo>
                <a:cubicBezTo>
                  <a:pt x="836505" y="2796607"/>
                  <a:pt x="829218" y="2800978"/>
                  <a:pt x="826304" y="2798064"/>
                </a:cubicBezTo>
                <a:cubicBezTo>
                  <a:pt x="823389" y="2806808"/>
                  <a:pt x="811731" y="2819924"/>
                  <a:pt x="791328" y="2837412"/>
                </a:cubicBezTo>
                <a:cubicBezTo>
                  <a:pt x="770925" y="2854899"/>
                  <a:pt x="763639" y="2870930"/>
                  <a:pt x="769468" y="2885503"/>
                </a:cubicBezTo>
                <a:lnTo>
                  <a:pt x="756352" y="2881131"/>
                </a:lnTo>
                <a:lnTo>
                  <a:pt x="751980" y="2885503"/>
                </a:lnTo>
                <a:lnTo>
                  <a:pt x="734492" y="2907363"/>
                </a:lnTo>
                <a:lnTo>
                  <a:pt x="734492" y="2911735"/>
                </a:lnTo>
                <a:lnTo>
                  <a:pt x="612077" y="3051638"/>
                </a:lnTo>
                <a:lnTo>
                  <a:pt x="612077" y="3056010"/>
                </a:lnTo>
                <a:lnTo>
                  <a:pt x="603333" y="3064754"/>
                </a:lnTo>
                <a:lnTo>
                  <a:pt x="607705" y="3090986"/>
                </a:lnTo>
                <a:lnTo>
                  <a:pt x="612077" y="3090986"/>
                </a:lnTo>
                <a:cubicBezTo>
                  <a:pt x="612077" y="3070583"/>
                  <a:pt x="623735" y="3060382"/>
                  <a:pt x="647053" y="3060382"/>
                </a:cubicBezTo>
                <a:lnTo>
                  <a:pt x="655797" y="3069126"/>
                </a:lnTo>
                <a:cubicBezTo>
                  <a:pt x="664541" y="3069126"/>
                  <a:pt x="668913" y="3063297"/>
                  <a:pt x="668913" y="3051638"/>
                </a:cubicBezTo>
                <a:lnTo>
                  <a:pt x="655797" y="3056010"/>
                </a:lnTo>
                <a:lnTo>
                  <a:pt x="655797" y="3034150"/>
                </a:lnTo>
                <a:lnTo>
                  <a:pt x="647053" y="3025406"/>
                </a:lnTo>
                <a:lnTo>
                  <a:pt x="655797" y="3029778"/>
                </a:lnTo>
                <a:cubicBezTo>
                  <a:pt x="661626" y="3029778"/>
                  <a:pt x="668184" y="3023221"/>
                  <a:pt x="675471" y="3010105"/>
                </a:cubicBezTo>
                <a:cubicBezTo>
                  <a:pt x="682757" y="2996988"/>
                  <a:pt x="689315" y="2987516"/>
                  <a:pt x="695144" y="2981687"/>
                </a:cubicBezTo>
                <a:lnTo>
                  <a:pt x="699516" y="2986059"/>
                </a:lnTo>
                <a:lnTo>
                  <a:pt x="699516" y="3025406"/>
                </a:lnTo>
                <a:lnTo>
                  <a:pt x="695144" y="3034150"/>
                </a:lnTo>
                <a:cubicBezTo>
                  <a:pt x="689315" y="3042894"/>
                  <a:pt x="675471" y="3061839"/>
                  <a:pt x="653611" y="3090986"/>
                </a:cubicBezTo>
                <a:cubicBezTo>
                  <a:pt x="631751" y="3120132"/>
                  <a:pt x="620821" y="3139078"/>
                  <a:pt x="620821" y="3147822"/>
                </a:cubicBezTo>
                <a:lnTo>
                  <a:pt x="625193" y="3152194"/>
                </a:lnTo>
                <a:lnTo>
                  <a:pt x="563985" y="3244005"/>
                </a:lnTo>
                <a:lnTo>
                  <a:pt x="563985" y="3248377"/>
                </a:lnTo>
                <a:lnTo>
                  <a:pt x="590217" y="3226517"/>
                </a:lnTo>
                <a:lnTo>
                  <a:pt x="590217" y="3239633"/>
                </a:lnTo>
                <a:cubicBezTo>
                  <a:pt x="590217" y="3242548"/>
                  <a:pt x="588760" y="3246191"/>
                  <a:pt x="585845" y="3250563"/>
                </a:cubicBezTo>
                <a:cubicBezTo>
                  <a:pt x="582931" y="3254935"/>
                  <a:pt x="582931" y="3260036"/>
                  <a:pt x="585845" y="3265865"/>
                </a:cubicBezTo>
                <a:lnTo>
                  <a:pt x="550869" y="3318329"/>
                </a:lnTo>
                <a:cubicBezTo>
                  <a:pt x="539211" y="3318329"/>
                  <a:pt x="531924" y="3331445"/>
                  <a:pt x="529009" y="3357677"/>
                </a:cubicBezTo>
                <a:cubicBezTo>
                  <a:pt x="526095" y="3369335"/>
                  <a:pt x="519537" y="3386094"/>
                  <a:pt x="509335" y="3407954"/>
                </a:cubicBezTo>
                <a:cubicBezTo>
                  <a:pt x="499134" y="3429814"/>
                  <a:pt x="494033" y="3443659"/>
                  <a:pt x="494033" y="3449488"/>
                </a:cubicBezTo>
                <a:lnTo>
                  <a:pt x="494033" y="3453860"/>
                </a:lnTo>
                <a:lnTo>
                  <a:pt x="507150" y="3449488"/>
                </a:lnTo>
                <a:lnTo>
                  <a:pt x="507150" y="3453860"/>
                </a:lnTo>
                <a:lnTo>
                  <a:pt x="498405" y="3466976"/>
                </a:lnTo>
                <a:lnTo>
                  <a:pt x="507150" y="3471348"/>
                </a:lnTo>
                <a:lnTo>
                  <a:pt x="507150" y="3475720"/>
                </a:lnTo>
                <a:cubicBezTo>
                  <a:pt x="498405" y="3487379"/>
                  <a:pt x="490390" y="3500494"/>
                  <a:pt x="483104" y="3515068"/>
                </a:cubicBezTo>
                <a:cubicBezTo>
                  <a:pt x="475817" y="3529641"/>
                  <a:pt x="469259" y="3542757"/>
                  <a:pt x="463430" y="3554416"/>
                </a:cubicBezTo>
                <a:cubicBezTo>
                  <a:pt x="443027" y="3603965"/>
                  <a:pt x="422625" y="3641855"/>
                  <a:pt x="402222" y="3668087"/>
                </a:cubicBezTo>
                <a:cubicBezTo>
                  <a:pt x="381819" y="3694319"/>
                  <a:pt x="355588" y="3707435"/>
                  <a:pt x="323527" y="3707435"/>
                </a:cubicBezTo>
                <a:cubicBezTo>
                  <a:pt x="276892" y="3707435"/>
                  <a:pt x="239002" y="3689947"/>
                  <a:pt x="209855" y="3654971"/>
                </a:cubicBezTo>
                <a:cubicBezTo>
                  <a:pt x="180709" y="3619995"/>
                  <a:pt x="147190" y="3567531"/>
                  <a:pt x="109300" y="3497580"/>
                </a:cubicBezTo>
                <a:cubicBezTo>
                  <a:pt x="103471" y="3485921"/>
                  <a:pt x="96912" y="3472805"/>
                  <a:pt x="89626" y="3458232"/>
                </a:cubicBezTo>
                <a:cubicBezTo>
                  <a:pt x="82339" y="3443659"/>
                  <a:pt x="72867" y="3427628"/>
                  <a:pt x="61208" y="3410140"/>
                </a:cubicBezTo>
                <a:lnTo>
                  <a:pt x="61208" y="3375165"/>
                </a:lnTo>
                <a:cubicBezTo>
                  <a:pt x="61208" y="3346018"/>
                  <a:pt x="70681" y="3318329"/>
                  <a:pt x="89626" y="3292097"/>
                </a:cubicBezTo>
                <a:cubicBezTo>
                  <a:pt x="108571" y="3265865"/>
                  <a:pt x="118044" y="3248377"/>
                  <a:pt x="118044" y="3239633"/>
                </a:cubicBezTo>
                <a:cubicBezTo>
                  <a:pt x="118044" y="3236719"/>
                  <a:pt x="117315" y="3234533"/>
                  <a:pt x="115858" y="3233075"/>
                </a:cubicBezTo>
                <a:cubicBezTo>
                  <a:pt x="114401" y="3231618"/>
                  <a:pt x="113672" y="3229432"/>
                  <a:pt x="113672" y="3226517"/>
                </a:cubicBezTo>
                <a:cubicBezTo>
                  <a:pt x="113672" y="3211944"/>
                  <a:pt x="120230" y="3200285"/>
                  <a:pt x="133346" y="3191541"/>
                </a:cubicBezTo>
                <a:cubicBezTo>
                  <a:pt x="146462" y="3182797"/>
                  <a:pt x="166135" y="3174054"/>
                  <a:pt x="192367" y="3165310"/>
                </a:cubicBezTo>
                <a:cubicBezTo>
                  <a:pt x="218599" y="3156566"/>
                  <a:pt x="234630" y="3147822"/>
                  <a:pt x="240459" y="3139078"/>
                </a:cubicBezTo>
                <a:lnTo>
                  <a:pt x="257947" y="3152194"/>
                </a:lnTo>
                <a:lnTo>
                  <a:pt x="257947" y="3134706"/>
                </a:lnTo>
                <a:cubicBezTo>
                  <a:pt x="260862" y="3143450"/>
                  <a:pt x="263048" y="3152922"/>
                  <a:pt x="264505" y="3163124"/>
                </a:cubicBezTo>
                <a:cubicBezTo>
                  <a:pt x="265962" y="3173325"/>
                  <a:pt x="268148" y="3182797"/>
                  <a:pt x="271063" y="3191541"/>
                </a:cubicBezTo>
                <a:cubicBezTo>
                  <a:pt x="282721" y="3188627"/>
                  <a:pt x="295837" y="3181340"/>
                  <a:pt x="310411" y="3169682"/>
                </a:cubicBezTo>
                <a:cubicBezTo>
                  <a:pt x="324984" y="3158023"/>
                  <a:pt x="335185" y="3150736"/>
                  <a:pt x="341015" y="3147822"/>
                </a:cubicBezTo>
                <a:lnTo>
                  <a:pt x="620821" y="2911735"/>
                </a:lnTo>
                <a:lnTo>
                  <a:pt x="625193" y="2907363"/>
                </a:lnTo>
                <a:lnTo>
                  <a:pt x="734492" y="2824296"/>
                </a:lnTo>
                <a:cubicBezTo>
                  <a:pt x="749065" y="2809722"/>
                  <a:pt x="784041" y="2782762"/>
                  <a:pt x="839420" y="2743414"/>
                </a:cubicBezTo>
                <a:cubicBezTo>
                  <a:pt x="894798" y="2704066"/>
                  <a:pt x="923945" y="2677106"/>
                  <a:pt x="926859" y="2662532"/>
                </a:cubicBezTo>
                <a:lnTo>
                  <a:pt x="922487" y="2653788"/>
                </a:lnTo>
                <a:cubicBezTo>
                  <a:pt x="925402" y="2656703"/>
                  <a:pt x="931231" y="2658161"/>
                  <a:pt x="939975" y="2658161"/>
                </a:cubicBezTo>
                <a:lnTo>
                  <a:pt x="944347" y="2658161"/>
                </a:lnTo>
                <a:lnTo>
                  <a:pt x="1040530" y="2588209"/>
                </a:lnTo>
                <a:lnTo>
                  <a:pt x="1053646" y="2588209"/>
                </a:lnTo>
                <a:cubicBezTo>
                  <a:pt x="1047817" y="2594038"/>
                  <a:pt x="1029601" y="2607154"/>
                  <a:pt x="998997" y="2627557"/>
                </a:cubicBezTo>
                <a:cubicBezTo>
                  <a:pt x="968393" y="2647959"/>
                  <a:pt x="953091" y="2666905"/>
                  <a:pt x="953091" y="2684392"/>
                </a:cubicBezTo>
                <a:lnTo>
                  <a:pt x="1005555" y="2758716"/>
                </a:lnTo>
                <a:cubicBezTo>
                  <a:pt x="1014299" y="2770375"/>
                  <a:pt x="1020128" y="2774746"/>
                  <a:pt x="1023043" y="2771832"/>
                </a:cubicBezTo>
                <a:cubicBezTo>
                  <a:pt x="1060933" y="2815552"/>
                  <a:pt x="1098823" y="2851985"/>
                  <a:pt x="1136714" y="2881131"/>
                </a:cubicBezTo>
                <a:cubicBezTo>
                  <a:pt x="1154202" y="2854899"/>
                  <a:pt x="1164403" y="2814823"/>
                  <a:pt x="1167318" y="2760902"/>
                </a:cubicBezTo>
                <a:cubicBezTo>
                  <a:pt x="1170232" y="2706981"/>
                  <a:pt x="1171690" y="2674191"/>
                  <a:pt x="1171690" y="2662532"/>
                </a:cubicBezTo>
                <a:cubicBezTo>
                  <a:pt x="1171690" y="2647959"/>
                  <a:pt x="1173147" y="2623913"/>
                  <a:pt x="1176062" y="2590395"/>
                </a:cubicBezTo>
                <a:cubicBezTo>
                  <a:pt x="1178976" y="2556876"/>
                  <a:pt x="1183348" y="2527001"/>
                  <a:pt x="1189178" y="2500769"/>
                </a:cubicBezTo>
                <a:lnTo>
                  <a:pt x="1189178" y="2492025"/>
                </a:lnTo>
                <a:lnTo>
                  <a:pt x="1197921" y="2360866"/>
                </a:lnTo>
                <a:lnTo>
                  <a:pt x="1197921" y="2343378"/>
                </a:lnTo>
                <a:cubicBezTo>
                  <a:pt x="1197921" y="2328805"/>
                  <a:pt x="1196464" y="2321518"/>
                  <a:pt x="1193550" y="2321518"/>
                </a:cubicBezTo>
                <a:lnTo>
                  <a:pt x="1189178" y="2321518"/>
                </a:lnTo>
                <a:cubicBezTo>
                  <a:pt x="1127970" y="2382726"/>
                  <a:pt x="1095909" y="2413330"/>
                  <a:pt x="1092994" y="2413330"/>
                </a:cubicBezTo>
                <a:lnTo>
                  <a:pt x="1092994" y="2400214"/>
                </a:lnTo>
                <a:cubicBezTo>
                  <a:pt x="1078421" y="2400214"/>
                  <a:pt x="1049274" y="2412601"/>
                  <a:pt x="1005555" y="2437376"/>
                </a:cubicBezTo>
                <a:cubicBezTo>
                  <a:pt x="961835" y="2462150"/>
                  <a:pt x="937060" y="2474537"/>
                  <a:pt x="931231" y="2474537"/>
                </a:cubicBezTo>
                <a:cubicBezTo>
                  <a:pt x="931231" y="2468708"/>
                  <a:pt x="932689" y="2464336"/>
                  <a:pt x="935603" y="2461422"/>
                </a:cubicBezTo>
                <a:cubicBezTo>
                  <a:pt x="938518" y="2458507"/>
                  <a:pt x="939975" y="2454135"/>
                  <a:pt x="939975" y="2448306"/>
                </a:cubicBezTo>
                <a:lnTo>
                  <a:pt x="939975" y="2435190"/>
                </a:lnTo>
                <a:lnTo>
                  <a:pt x="926859" y="2443934"/>
                </a:lnTo>
                <a:cubicBezTo>
                  <a:pt x="923945" y="2443934"/>
                  <a:pt x="920301" y="2441748"/>
                  <a:pt x="915929" y="2437376"/>
                </a:cubicBezTo>
                <a:cubicBezTo>
                  <a:pt x="911557" y="2433004"/>
                  <a:pt x="909371" y="2429361"/>
                  <a:pt x="909371" y="2426446"/>
                </a:cubicBezTo>
                <a:lnTo>
                  <a:pt x="904999" y="2430818"/>
                </a:lnTo>
                <a:cubicBezTo>
                  <a:pt x="890426" y="2433732"/>
                  <a:pt x="877310" y="2438105"/>
                  <a:pt x="865651" y="2443934"/>
                </a:cubicBezTo>
                <a:cubicBezTo>
                  <a:pt x="853993" y="2449763"/>
                  <a:pt x="843792" y="2454135"/>
                  <a:pt x="835048" y="2457050"/>
                </a:cubicBezTo>
                <a:lnTo>
                  <a:pt x="826304" y="2452678"/>
                </a:lnTo>
                <a:lnTo>
                  <a:pt x="782584" y="2492025"/>
                </a:lnTo>
                <a:cubicBezTo>
                  <a:pt x="759267" y="2489111"/>
                  <a:pt x="731578" y="2500769"/>
                  <a:pt x="699516" y="2527001"/>
                </a:cubicBezTo>
                <a:cubicBezTo>
                  <a:pt x="667455" y="2553233"/>
                  <a:pt x="644138" y="2566349"/>
                  <a:pt x="629565" y="2566349"/>
                </a:cubicBezTo>
                <a:cubicBezTo>
                  <a:pt x="629565" y="2572178"/>
                  <a:pt x="600418" y="2605697"/>
                  <a:pt x="542125" y="2666905"/>
                </a:cubicBezTo>
                <a:cubicBezTo>
                  <a:pt x="483832" y="2728112"/>
                  <a:pt x="443027" y="2768917"/>
                  <a:pt x="419710" y="2789320"/>
                </a:cubicBezTo>
                <a:lnTo>
                  <a:pt x="419710" y="2784948"/>
                </a:lnTo>
                <a:cubicBezTo>
                  <a:pt x="419710" y="2752887"/>
                  <a:pt x="429911" y="2720826"/>
                  <a:pt x="450314" y="2688765"/>
                </a:cubicBezTo>
                <a:cubicBezTo>
                  <a:pt x="470716" y="2656703"/>
                  <a:pt x="494033" y="2624642"/>
                  <a:pt x="520265" y="2592581"/>
                </a:cubicBezTo>
                <a:cubicBezTo>
                  <a:pt x="546497" y="2560520"/>
                  <a:pt x="566900" y="2534288"/>
                  <a:pt x="581473" y="2513885"/>
                </a:cubicBezTo>
                <a:cubicBezTo>
                  <a:pt x="601876" y="2487654"/>
                  <a:pt x="627379" y="2451949"/>
                  <a:pt x="657983" y="2406772"/>
                </a:cubicBezTo>
                <a:cubicBezTo>
                  <a:pt x="688587" y="2361595"/>
                  <a:pt x="714090" y="2321518"/>
                  <a:pt x="734492" y="2286543"/>
                </a:cubicBezTo>
                <a:cubicBezTo>
                  <a:pt x="734492" y="2283628"/>
                  <a:pt x="738864" y="2275613"/>
                  <a:pt x="747608" y="2262497"/>
                </a:cubicBezTo>
                <a:cubicBezTo>
                  <a:pt x="756352" y="2249381"/>
                  <a:pt x="760724" y="2238451"/>
                  <a:pt x="760724" y="2229707"/>
                </a:cubicBezTo>
                <a:cubicBezTo>
                  <a:pt x="751980" y="2223878"/>
                  <a:pt x="715547" y="2203475"/>
                  <a:pt x="651425" y="2168499"/>
                </a:cubicBezTo>
                <a:cubicBezTo>
                  <a:pt x="587302" y="2133523"/>
                  <a:pt x="547955" y="2108749"/>
                  <a:pt x="533381" y="2094176"/>
                </a:cubicBezTo>
                <a:cubicBezTo>
                  <a:pt x="539211" y="2094176"/>
                  <a:pt x="542125" y="2087618"/>
                  <a:pt x="542125" y="2074502"/>
                </a:cubicBezTo>
                <a:cubicBezTo>
                  <a:pt x="542125" y="2061386"/>
                  <a:pt x="546497" y="2056285"/>
                  <a:pt x="555241" y="2059200"/>
                </a:cubicBezTo>
                <a:lnTo>
                  <a:pt x="546497" y="2054828"/>
                </a:lnTo>
                <a:cubicBezTo>
                  <a:pt x="546497" y="2048999"/>
                  <a:pt x="550141" y="2044627"/>
                  <a:pt x="557427" y="2041712"/>
                </a:cubicBezTo>
                <a:cubicBezTo>
                  <a:pt x="564714" y="2038798"/>
                  <a:pt x="568357" y="2034425"/>
                  <a:pt x="568357" y="2028596"/>
                </a:cubicBezTo>
                <a:lnTo>
                  <a:pt x="563985" y="2019852"/>
                </a:lnTo>
                <a:cubicBezTo>
                  <a:pt x="578559" y="1993620"/>
                  <a:pt x="647053" y="1980504"/>
                  <a:pt x="769468" y="1980504"/>
                </a:cubicBezTo>
                <a:cubicBezTo>
                  <a:pt x="781127" y="1968846"/>
                  <a:pt x="797886" y="1963016"/>
                  <a:pt x="819746" y="1963016"/>
                </a:cubicBezTo>
                <a:cubicBezTo>
                  <a:pt x="841606" y="1963016"/>
                  <a:pt x="853993" y="1963016"/>
                  <a:pt x="856907" y="1963016"/>
                </a:cubicBezTo>
                <a:cubicBezTo>
                  <a:pt x="883139" y="1963016"/>
                  <a:pt x="943618" y="1988520"/>
                  <a:pt x="1038345" y="2039526"/>
                </a:cubicBezTo>
                <a:cubicBezTo>
                  <a:pt x="1133071" y="2090532"/>
                  <a:pt x="1190635" y="2127694"/>
                  <a:pt x="1211037" y="2151011"/>
                </a:cubicBezTo>
                <a:lnTo>
                  <a:pt x="1215409" y="2146639"/>
                </a:lnTo>
                <a:cubicBezTo>
                  <a:pt x="1224153" y="2123322"/>
                  <a:pt x="1228525" y="2094176"/>
                  <a:pt x="1228525" y="2059200"/>
                </a:cubicBezTo>
                <a:lnTo>
                  <a:pt x="1254757" y="1875577"/>
                </a:lnTo>
                <a:lnTo>
                  <a:pt x="1254757" y="1831857"/>
                </a:lnTo>
                <a:cubicBezTo>
                  <a:pt x="1246013" y="1826028"/>
                  <a:pt x="1221967" y="1815827"/>
                  <a:pt x="1182620" y="1801253"/>
                </a:cubicBezTo>
                <a:cubicBezTo>
                  <a:pt x="1143272" y="1786680"/>
                  <a:pt x="1116311" y="1775021"/>
                  <a:pt x="1101738" y="1766278"/>
                </a:cubicBezTo>
                <a:cubicBezTo>
                  <a:pt x="1107567" y="1763363"/>
                  <a:pt x="1113397" y="1760448"/>
                  <a:pt x="1119226" y="1757534"/>
                </a:cubicBezTo>
                <a:cubicBezTo>
                  <a:pt x="1125055" y="1754619"/>
                  <a:pt x="1130885" y="1753162"/>
                  <a:pt x="1136714" y="1753162"/>
                </a:cubicBezTo>
                <a:lnTo>
                  <a:pt x="1167318" y="1748790"/>
                </a:lnTo>
                <a:lnTo>
                  <a:pt x="1167318" y="1735674"/>
                </a:lnTo>
                <a:cubicBezTo>
                  <a:pt x="1178976" y="1729844"/>
                  <a:pt x="1199379" y="1724744"/>
                  <a:pt x="1228525" y="1720372"/>
                </a:cubicBezTo>
                <a:cubicBezTo>
                  <a:pt x="1257672" y="1716000"/>
                  <a:pt x="1282447" y="1713814"/>
                  <a:pt x="1302849" y="1713814"/>
                </a:cubicBezTo>
                <a:lnTo>
                  <a:pt x="1337825" y="1718186"/>
                </a:lnTo>
                <a:lnTo>
                  <a:pt x="1346569" y="1718186"/>
                </a:lnTo>
                <a:lnTo>
                  <a:pt x="1385917" y="1713814"/>
                </a:lnTo>
                <a:lnTo>
                  <a:pt x="1394661" y="1713814"/>
                </a:lnTo>
                <a:lnTo>
                  <a:pt x="1407776" y="1731302"/>
                </a:lnTo>
                <a:cubicBezTo>
                  <a:pt x="1457325" y="1757534"/>
                  <a:pt x="1496673" y="1785223"/>
                  <a:pt x="1525820" y="1814369"/>
                </a:cubicBezTo>
                <a:cubicBezTo>
                  <a:pt x="1554966" y="1843516"/>
                  <a:pt x="1569539" y="1879949"/>
                  <a:pt x="1569539" y="1923669"/>
                </a:cubicBezTo>
                <a:cubicBezTo>
                  <a:pt x="1569539" y="1952815"/>
                  <a:pt x="1563710" y="1999450"/>
                  <a:pt x="1552051" y="2063572"/>
                </a:cubicBezTo>
                <a:cubicBezTo>
                  <a:pt x="1540393" y="2127694"/>
                  <a:pt x="1534564" y="2174328"/>
                  <a:pt x="1534564" y="2203475"/>
                </a:cubicBezTo>
                <a:cubicBezTo>
                  <a:pt x="1543307" y="2203475"/>
                  <a:pt x="1554966" y="2196917"/>
                  <a:pt x="1569539" y="2183801"/>
                </a:cubicBezTo>
                <a:cubicBezTo>
                  <a:pt x="1584113" y="2170685"/>
                  <a:pt x="1592857" y="2162670"/>
                  <a:pt x="1595771" y="2159755"/>
                </a:cubicBezTo>
                <a:cubicBezTo>
                  <a:pt x="1630747" y="2130609"/>
                  <a:pt x="1677381" y="2094176"/>
                  <a:pt x="1735675" y="2050456"/>
                </a:cubicBezTo>
                <a:cubicBezTo>
                  <a:pt x="1793967" y="2006736"/>
                  <a:pt x="1842059" y="1971760"/>
                  <a:pt x="1879950" y="1945529"/>
                </a:cubicBezTo>
                <a:cubicBezTo>
                  <a:pt x="1882864" y="1942614"/>
                  <a:pt x="1898895" y="1930955"/>
                  <a:pt x="1928041" y="1910553"/>
                </a:cubicBezTo>
                <a:cubicBezTo>
                  <a:pt x="1957188" y="1890150"/>
                  <a:pt x="1971761" y="1869748"/>
                  <a:pt x="1971761" y="1849345"/>
                </a:cubicBezTo>
                <a:cubicBezTo>
                  <a:pt x="1954273" y="1828943"/>
                  <a:pt x="1935328" y="1809269"/>
                  <a:pt x="1914925" y="1790323"/>
                </a:cubicBezTo>
                <a:cubicBezTo>
                  <a:pt x="1894523" y="1771378"/>
                  <a:pt x="1875577" y="1751704"/>
                  <a:pt x="1858090" y="1731302"/>
                </a:cubicBezTo>
                <a:cubicBezTo>
                  <a:pt x="1866833" y="1716729"/>
                  <a:pt x="1903995" y="1699241"/>
                  <a:pt x="1969575" y="1678838"/>
                </a:cubicBezTo>
                <a:cubicBezTo>
                  <a:pt x="2035155" y="1658436"/>
                  <a:pt x="2081060" y="1648234"/>
                  <a:pt x="2107293" y="1648234"/>
                </a:cubicBezTo>
                <a:lnTo>
                  <a:pt x="2137896" y="1652606"/>
                </a:lnTo>
                <a:cubicBezTo>
                  <a:pt x="2146640" y="1652606"/>
                  <a:pt x="2157570" y="1648963"/>
                  <a:pt x="2170686" y="1641676"/>
                </a:cubicBezTo>
                <a:cubicBezTo>
                  <a:pt x="2183802" y="1634390"/>
                  <a:pt x="2193275" y="1630746"/>
                  <a:pt x="2199104" y="1630746"/>
                </a:cubicBezTo>
                <a:close/>
                <a:moveTo>
                  <a:pt x="1141086" y="1180433"/>
                </a:moveTo>
                <a:cubicBezTo>
                  <a:pt x="1126513" y="1180433"/>
                  <a:pt x="1107567" y="1192092"/>
                  <a:pt x="1084250" y="1215409"/>
                </a:cubicBezTo>
                <a:lnTo>
                  <a:pt x="1092994" y="1215409"/>
                </a:lnTo>
                <a:lnTo>
                  <a:pt x="1136714" y="1193549"/>
                </a:lnTo>
                <a:close/>
                <a:moveTo>
                  <a:pt x="1193550" y="1149829"/>
                </a:moveTo>
                <a:cubicBezTo>
                  <a:pt x="1181891" y="1149829"/>
                  <a:pt x="1173147" y="1153472"/>
                  <a:pt x="1167318" y="1160759"/>
                </a:cubicBezTo>
                <a:cubicBezTo>
                  <a:pt x="1161489" y="1168046"/>
                  <a:pt x="1155659" y="1173146"/>
                  <a:pt x="1149830" y="1176061"/>
                </a:cubicBezTo>
                <a:lnTo>
                  <a:pt x="1154202" y="1176061"/>
                </a:lnTo>
                <a:cubicBezTo>
                  <a:pt x="1171690" y="1176061"/>
                  <a:pt x="1186263" y="1167317"/>
                  <a:pt x="1197921" y="1149829"/>
                </a:cubicBezTo>
                <a:close/>
                <a:moveTo>
                  <a:pt x="1705071" y="0"/>
                </a:moveTo>
                <a:lnTo>
                  <a:pt x="1718187" y="0"/>
                </a:lnTo>
                <a:cubicBezTo>
                  <a:pt x="1721101" y="0"/>
                  <a:pt x="1726931" y="2186"/>
                  <a:pt x="1735675" y="6558"/>
                </a:cubicBezTo>
                <a:cubicBezTo>
                  <a:pt x="1744419" y="10930"/>
                  <a:pt x="1751705" y="13116"/>
                  <a:pt x="1757534" y="13116"/>
                </a:cubicBezTo>
                <a:cubicBezTo>
                  <a:pt x="1763363" y="13116"/>
                  <a:pt x="1766278" y="8744"/>
                  <a:pt x="1766278" y="0"/>
                </a:cubicBezTo>
                <a:lnTo>
                  <a:pt x="1788138" y="0"/>
                </a:lnTo>
                <a:cubicBezTo>
                  <a:pt x="1805626" y="0"/>
                  <a:pt x="1817285" y="2914"/>
                  <a:pt x="1823114" y="8744"/>
                </a:cubicBezTo>
                <a:cubicBezTo>
                  <a:pt x="1828943" y="14573"/>
                  <a:pt x="1836230" y="18945"/>
                  <a:pt x="1844974" y="21860"/>
                </a:cubicBezTo>
                <a:cubicBezTo>
                  <a:pt x="1859547" y="24774"/>
                  <a:pt x="1879221" y="26960"/>
                  <a:pt x="1903995" y="28418"/>
                </a:cubicBezTo>
                <a:cubicBezTo>
                  <a:pt x="1928770" y="29875"/>
                  <a:pt x="1949901" y="34976"/>
                  <a:pt x="1967389" y="43719"/>
                </a:cubicBezTo>
                <a:cubicBezTo>
                  <a:pt x="2002365" y="61207"/>
                  <a:pt x="2040984" y="89625"/>
                  <a:pt x="2083247" y="128973"/>
                </a:cubicBezTo>
                <a:cubicBezTo>
                  <a:pt x="2125509" y="168321"/>
                  <a:pt x="2159756" y="208397"/>
                  <a:pt x="2185988" y="249202"/>
                </a:cubicBezTo>
                <a:lnTo>
                  <a:pt x="2194732" y="249202"/>
                </a:lnTo>
                <a:cubicBezTo>
                  <a:pt x="2194732" y="243373"/>
                  <a:pt x="2192546" y="238272"/>
                  <a:pt x="2188174" y="233900"/>
                </a:cubicBezTo>
                <a:cubicBezTo>
                  <a:pt x="2183802" y="229529"/>
                  <a:pt x="2181616" y="224428"/>
                  <a:pt x="2181616" y="218599"/>
                </a:cubicBezTo>
                <a:lnTo>
                  <a:pt x="2177244" y="209855"/>
                </a:lnTo>
                <a:lnTo>
                  <a:pt x="2177244" y="201111"/>
                </a:lnTo>
                <a:lnTo>
                  <a:pt x="2212220" y="266690"/>
                </a:lnTo>
                <a:lnTo>
                  <a:pt x="2212220" y="310410"/>
                </a:lnTo>
                <a:cubicBezTo>
                  <a:pt x="2212220" y="330813"/>
                  <a:pt x="2204205" y="356316"/>
                  <a:pt x="2188174" y="386919"/>
                </a:cubicBezTo>
                <a:cubicBezTo>
                  <a:pt x="2172143" y="417523"/>
                  <a:pt x="2164128" y="441569"/>
                  <a:pt x="2164128" y="459057"/>
                </a:cubicBezTo>
                <a:lnTo>
                  <a:pt x="2164128" y="463429"/>
                </a:lnTo>
                <a:lnTo>
                  <a:pt x="2199104" y="428453"/>
                </a:lnTo>
                <a:lnTo>
                  <a:pt x="2212220" y="428453"/>
                </a:lnTo>
                <a:cubicBezTo>
                  <a:pt x="2212220" y="443027"/>
                  <a:pt x="2201290" y="461972"/>
                  <a:pt x="2179430" y="485289"/>
                </a:cubicBezTo>
                <a:cubicBezTo>
                  <a:pt x="2157570" y="508606"/>
                  <a:pt x="2145183" y="526094"/>
                  <a:pt x="2142268" y="537753"/>
                </a:cubicBezTo>
                <a:lnTo>
                  <a:pt x="2116037" y="629564"/>
                </a:lnTo>
                <a:cubicBezTo>
                  <a:pt x="2118951" y="644138"/>
                  <a:pt x="2113850" y="680571"/>
                  <a:pt x="2100735" y="738864"/>
                </a:cubicBezTo>
                <a:cubicBezTo>
                  <a:pt x="2087619" y="797156"/>
                  <a:pt x="2075231" y="830675"/>
                  <a:pt x="2063573" y="839419"/>
                </a:cubicBezTo>
                <a:cubicBezTo>
                  <a:pt x="2057743" y="836504"/>
                  <a:pt x="2055557" y="832861"/>
                  <a:pt x="2057015" y="828489"/>
                </a:cubicBezTo>
                <a:cubicBezTo>
                  <a:pt x="2058472" y="824117"/>
                  <a:pt x="2059201" y="821931"/>
                  <a:pt x="2059201" y="821931"/>
                </a:cubicBezTo>
                <a:lnTo>
                  <a:pt x="2050457" y="786955"/>
                </a:lnTo>
                <a:cubicBezTo>
                  <a:pt x="2027139" y="804443"/>
                  <a:pt x="2008194" y="859822"/>
                  <a:pt x="1993621" y="953090"/>
                </a:cubicBezTo>
                <a:cubicBezTo>
                  <a:pt x="1979048" y="1046359"/>
                  <a:pt x="1971761" y="1117768"/>
                  <a:pt x="1971761" y="1167317"/>
                </a:cubicBezTo>
                <a:cubicBezTo>
                  <a:pt x="1983420" y="1167317"/>
                  <a:pt x="1995807" y="1164402"/>
                  <a:pt x="2008923" y="1158573"/>
                </a:cubicBezTo>
                <a:cubicBezTo>
                  <a:pt x="2022039" y="1152744"/>
                  <a:pt x="2034426" y="1149829"/>
                  <a:pt x="2046085" y="1149829"/>
                </a:cubicBezTo>
                <a:lnTo>
                  <a:pt x="2067945" y="1158573"/>
                </a:lnTo>
                <a:lnTo>
                  <a:pt x="2081060" y="1158573"/>
                </a:lnTo>
                <a:cubicBezTo>
                  <a:pt x="2089804" y="1158573"/>
                  <a:pt x="2098549" y="1157116"/>
                  <a:pt x="2107293" y="1154201"/>
                </a:cubicBezTo>
                <a:cubicBezTo>
                  <a:pt x="2116037" y="1151287"/>
                  <a:pt x="2123323" y="1149829"/>
                  <a:pt x="2129152" y="1149829"/>
                </a:cubicBezTo>
                <a:cubicBezTo>
                  <a:pt x="2187445" y="1149829"/>
                  <a:pt x="2251567" y="1168046"/>
                  <a:pt x="2321519" y="1204479"/>
                </a:cubicBezTo>
                <a:cubicBezTo>
                  <a:pt x="2391471" y="1240912"/>
                  <a:pt x="2451221" y="1287546"/>
                  <a:pt x="2500770" y="1344382"/>
                </a:cubicBezTo>
                <a:cubicBezTo>
                  <a:pt x="2550319" y="1401218"/>
                  <a:pt x="2575093" y="1458782"/>
                  <a:pt x="2575093" y="1517075"/>
                </a:cubicBezTo>
                <a:lnTo>
                  <a:pt x="2575093" y="1547679"/>
                </a:lnTo>
                <a:lnTo>
                  <a:pt x="2561978" y="1560795"/>
                </a:lnTo>
                <a:lnTo>
                  <a:pt x="2513886" y="1560795"/>
                </a:lnTo>
                <a:lnTo>
                  <a:pt x="2500770" y="1600143"/>
                </a:lnTo>
                <a:lnTo>
                  <a:pt x="2496398" y="1600143"/>
                </a:lnTo>
                <a:cubicBezTo>
                  <a:pt x="2490569" y="1600143"/>
                  <a:pt x="2476724" y="1603786"/>
                  <a:pt x="2454864" y="1611072"/>
                </a:cubicBezTo>
                <a:cubicBezTo>
                  <a:pt x="2433005" y="1618359"/>
                  <a:pt x="2417703" y="1622002"/>
                  <a:pt x="2408959" y="1622002"/>
                </a:cubicBezTo>
                <a:lnTo>
                  <a:pt x="2382727" y="1622002"/>
                </a:lnTo>
                <a:cubicBezTo>
                  <a:pt x="2359410" y="1607429"/>
                  <a:pt x="2307675" y="1583383"/>
                  <a:pt x="2227522" y="1549865"/>
                </a:cubicBezTo>
                <a:cubicBezTo>
                  <a:pt x="2147369" y="1516347"/>
                  <a:pt x="2092719" y="1496672"/>
                  <a:pt x="2063573" y="1490843"/>
                </a:cubicBezTo>
                <a:lnTo>
                  <a:pt x="2002365" y="1490843"/>
                </a:lnTo>
                <a:cubicBezTo>
                  <a:pt x="1888694" y="1490843"/>
                  <a:pt x="1779394" y="1503959"/>
                  <a:pt x="1674467" y="1530191"/>
                </a:cubicBezTo>
                <a:cubicBezTo>
                  <a:pt x="1569539" y="1556423"/>
                  <a:pt x="1439837" y="1597228"/>
                  <a:pt x="1285361" y="1652606"/>
                </a:cubicBezTo>
                <a:cubicBezTo>
                  <a:pt x="1267873" y="1658436"/>
                  <a:pt x="1235083" y="1668637"/>
                  <a:pt x="1186992" y="1683210"/>
                </a:cubicBezTo>
                <a:cubicBezTo>
                  <a:pt x="1138900" y="1697783"/>
                  <a:pt x="1101738" y="1713814"/>
                  <a:pt x="1075506" y="1731302"/>
                </a:cubicBezTo>
                <a:lnTo>
                  <a:pt x="1066762" y="1718186"/>
                </a:lnTo>
                <a:lnTo>
                  <a:pt x="1062390" y="1718186"/>
                </a:lnTo>
                <a:cubicBezTo>
                  <a:pt x="1044902" y="1724015"/>
                  <a:pt x="998268" y="1744418"/>
                  <a:pt x="922487" y="1779394"/>
                </a:cubicBezTo>
                <a:cubicBezTo>
                  <a:pt x="756352" y="1855174"/>
                  <a:pt x="626650" y="1903266"/>
                  <a:pt x="533381" y="1923669"/>
                </a:cubicBezTo>
                <a:cubicBezTo>
                  <a:pt x="521723" y="1926583"/>
                  <a:pt x="504963" y="1937513"/>
                  <a:pt x="483104" y="1956458"/>
                </a:cubicBezTo>
                <a:cubicBezTo>
                  <a:pt x="461244" y="1975404"/>
                  <a:pt x="444485" y="1986334"/>
                  <a:pt x="432826" y="1989248"/>
                </a:cubicBezTo>
                <a:lnTo>
                  <a:pt x="428454" y="1976132"/>
                </a:lnTo>
                <a:cubicBezTo>
                  <a:pt x="431369" y="1990706"/>
                  <a:pt x="408051" y="2009651"/>
                  <a:pt x="358502" y="2032968"/>
                </a:cubicBezTo>
                <a:cubicBezTo>
                  <a:pt x="308953" y="2056285"/>
                  <a:pt x="279807" y="2070858"/>
                  <a:pt x="271063" y="2076688"/>
                </a:cubicBezTo>
                <a:cubicBezTo>
                  <a:pt x="268148" y="2076688"/>
                  <a:pt x="263048" y="2078874"/>
                  <a:pt x="255761" y="2083246"/>
                </a:cubicBezTo>
                <a:cubicBezTo>
                  <a:pt x="248474" y="2087618"/>
                  <a:pt x="246288" y="2091261"/>
                  <a:pt x="249203" y="2094176"/>
                </a:cubicBezTo>
                <a:lnTo>
                  <a:pt x="240459" y="2089804"/>
                </a:lnTo>
                <a:cubicBezTo>
                  <a:pt x="234630" y="2089804"/>
                  <a:pt x="222242" y="2105106"/>
                  <a:pt x="203297" y="2135710"/>
                </a:cubicBezTo>
                <a:cubicBezTo>
                  <a:pt x="184352" y="2166313"/>
                  <a:pt x="166864" y="2191088"/>
                  <a:pt x="150833" y="2210033"/>
                </a:cubicBezTo>
                <a:cubicBezTo>
                  <a:pt x="134803" y="2228978"/>
                  <a:pt x="115129" y="2238451"/>
                  <a:pt x="91812" y="2238451"/>
                </a:cubicBezTo>
                <a:cubicBezTo>
                  <a:pt x="68495" y="2238451"/>
                  <a:pt x="48092" y="2228250"/>
                  <a:pt x="30604" y="2207847"/>
                </a:cubicBezTo>
                <a:cubicBezTo>
                  <a:pt x="13116" y="2187445"/>
                  <a:pt x="2915" y="2167042"/>
                  <a:pt x="0" y="2146639"/>
                </a:cubicBezTo>
                <a:lnTo>
                  <a:pt x="4372" y="2111664"/>
                </a:lnTo>
                <a:lnTo>
                  <a:pt x="4372" y="2102920"/>
                </a:lnTo>
                <a:lnTo>
                  <a:pt x="4372" y="2089804"/>
                </a:lnTo>
                <a:lnTo>
                  <a:pt x="0" y="2046084"/>
                </a:lnTo>
                <a:lnTo>
                  <a:pt x="13116" y="2019852"/>
                </a:lnTo>
                <a:lnTo>
                  <a:pt x="4372" y="1989248"/>
                </a:lnTo>
                <a:cubicBezTo>
                  <a:pt x="4372" y="1986334"/>
                  <a:pt x="9473" y="1979047"/>
                  <a:pt x="19674" y="1967389"/>
                </a:cubicBezTo>
                <a:cubicBezTo>
                  <a:pt x="29876" y="1955730"/>
                  <a:pt x="33519" y="1946986"/>
                  <a:pt x="30604" y="1941157"/>
                </a:cubicBezTo>
                <a:cubicBezTo>
                  <a:pt x="42263" y="1926583"/>
                  <a:pt x="61208" y="1914925"/>
                  <a:pt x="87440" y="1906181"/>
                </a:cubicBezTo>
                <a:lnTo>
                  <a:pt x="87440" y="1866833"/>
                </a:lnTo>
                <a:lnTo>
                  <a:pt x="118044" y="1858089"/>
                </a:lnTo>
                <a:lnTo>
                  <a:pt x="135531" y="1862461"/>
                </a:lnTo>
                <a:lnTo>
                  <a:pt x="144276" y="1862461"/>
                </a:lnTo>
                <a:cubicBezTo>
                  <a:pt x="158849" y="1862461"/>
                  <a:pt x="171965" y="1849345"/>
                  <a:pt x="183623" y="1823113"/>
                </a:cubicBezTo>
                <a:lnTo>
                  <a:pt x="187995" y="1827485"/>
                </a:lnTo>
                <a:cubicBezTo>
                  <a:pt x="187995" y="1830400"/>
                  <a:pt x="190181" y="1836958"/>
                  <a:pt x="194553" y="1847159"/>
                </a:cubicBezTo>
                <a:cubicBezTo>
                  <a:pt x="198925" y="1857360"/>
                  <a:pt x="201111" y="1866833"/>
                  <a:pt x="201111" y="1875577"/>
                </a:cubicBezTo>
                <a:lnTo>
                  <a:pt x="205483" y="1875577"/>
                </a:lnTo>
                <a:lnTo>
                  <a:pt x="209855" y="1875577"/>
                </a:lnTo>
                <a:lnTo>
                  <a:pt x="227343" y="1866833"/>
                </a:lnTo>
                <a:cubicBezTo>
                  <a:pt x="410966" y="1776479"/>
                  <a:pt x="529009" y="1719643"/>
                  <a:pt x="581473" y="1696326"/>
                </a:cubicBezTo>
                <a:cubicBezTo>
                  <a:pt x="744693" y="1632204"/>
                  <a:pt x="829218" y="1597228"/>
                  <a:pt x="835048" y="1591399"/>
                </a:cubicBezTo>
                <a:lnTo>
                  <a:pt x="848163" y="1582655"/>
                </a:lnTo>
                <a:lnTo>
                  <a:pt x="1455868" y="1350940"/>
                </a:lnTo>
                <a:cubicBezTo>
                  <a:pt x="1499588" y="1339282"/>
                  <a:pt x="1521448" y="1329080"/>
                  <a:pt x="1521448" y="1320336"/>
                </a:cubicBezTo>
                <a:cubicBezTo>
                  <a:pt x="1521448" y="1299934"/>
                  <a:pt x="1518533" y="1277345"/>
                  <a:pt x="1512704" y="1252571"/>
                </a:cubicBezTo>
                <a:cubicBezTo>
                  <a:pt x="1506874" y="1227796"/>
                  <a:pt x="1496673" y="1215409"/>
                  <a:pt x="1482100" y="1215409"/>
                </a:cubicBezTo>
                <a:cubicBezTo>
                  <a:pt x="1470441" y="1215409"/>
                  <a:pt x="1453682" y="1221967"/>
                  <a:pt x="1431822" y="1235083"/>
                </a:cubicBezTo>
                <a:cubicBezTo>
                  <a:pt x="1409963" y="1248199"/>
                  <a:pt x="1391746" y="1254757"/>
                  <a:pt x="1377173" y="1254757"/>
                </a:cubicBezTo>
                <a:lnTo>
                  <a:pt x="1377173" y="1237269"/>
                </a:lnTo>
                <a:cubicBezTo>
                  <a:pt x="1368429" y="1237269"/>
                  <a:pt x="1348755" y="1246741"/>
                  <a:pt x="1318151" y="1265687"/>
                </a:cubicBezTo>
                <a:cubicBezTo>
                  <a:pt x="1287547" y="1284632"/>
                  <a:pt x="1266416" y="1294104"/>
                  <a:pt x="1254757" y="1294104"/>
                </a:cubicBezTo>
                <a:lnTo>
                  <a:pt x="1246013" y="1289732"/>
                </a:lnTo>
                <a:lnTo>
                  <a:pt x="1232897" y="1294104"/>
                </a:lnTo>
                <a:lnTo>
                  <a:pt x="1224153" y="1289732"/>
                </a:lnTo>
                <a:lnTo>
                  <a:pt x="1215409" y="1289732"/>
                </a:lnTo>
                <a:cubicBezTo>
                  <a:pt x="1180434" y="1307220"/>
                  <a:pt x="1160031" y="1315964"/>
                  <a:pt x="1154202" y="1315964"/>
                </a:cubicBezTo>
                <a:lnTo>
                  <a:pt x="1154202" y="1311592"/>
                </a:lnTo>
                <a:cubicBezTo>
                  <a:pt x="1154202" y="1297019"/>
                  <a:pt x="1193550" y="1270787"/>
                  <a:pt x="1272245" y="1232897"/>
                </a:cubicBezTo>
                <a:cubicBezTo>
                  <a:pt x="1345111" y="1195006"/>
                  <a:pt x="1397575" y="1165131"/>
                  <a:pt x="1429636" y="1143271"/>
                </a:cubicBezTo>
                <a:cubicBezTo>
                  <a:pt x="1461697" y="1121411"/>
                  <a:pt x="1477728" y="1095908"/>
                  <a:pt x="1477728" y="1066762"/>
                </a:cubicBezTo>
                <a:cubicBezTo>
                  <a:pt x="1477728" y="1052188"/>
                  <a:pt x="1473356" y="1044902"/>
                  <a:pt x="1464612" y="1044902"/>
                </a:cubicBezTo>
                <a:cubicBezTo>
                  <a:pt x="1458783" y="1044902"/>
                  <a:pt x="1450039" y="1047817"/>
                  <a:pt x="1438380" y="1053646"/>
                </a:cubicBezTo>
                <a:cubicBezTo>
                  <a:pt x="1426722" y="1059475"/>
                  <a:pt x="1416520" y="1062390"/>
                  <a:pt x="1407776" y="1062390"/>
                </a:cubicBezTo>
                <a:lnTo>
                  <a:pt x="1407776" y="1071134"/>
                </a:lnTo>
                <a:lnTo>
                  <a:pt x="1394661" y="1066762"/>
                </a:lnTo>
                <a:cubicBezTo>
                  <a:pt x="1385917" y="1069676"/>
                  <a:pt x="1370615" y="1079149"/>
                  <a:pt x="1348755" y="1095180"/>
                </a:cubicBezTo>
                <a:cubicBezTo>
                  <a:pt x="1326895" y="1111210"/>
                  <a:pt x="1308678" y="1119225"/>
                  <a:pt x="1294105" y="1119225"/>
                </a:cubicBezTo>
                <a:cubicBezTo>
                  <a:pt x="1294105" y="1107567"/>
                  <a:pt x="1297020" y="1101738"/>
                  <a:pt x="1302849" y="1101738"/>
                </a:cubicBezTo>
                <a:lnTo>
                  <a:pt x="1294105" y="1101738"/>
                </a:lnTo>
                <a:lnTo>
                  <a:pt x="1267873" y="1106109"/>
                </a:lnTo>
                <a:lnTo>
                  <a:pt x="1267873" y="1110481"/>
                </a:lnTo>
                <a:lnTo>
                  <a:pt x="1272245" y="1119225"/>
                </a:lnTo>
                <a:lnTo>
                  <a:pt x="1272245" y="1123597"/>
                </a:lnTo>
                <a:cubicBezTo>
                  <a:pt x="1097366" y="1225610"/>
                  <a:pt x="996811" y="1288275"/>
                  <a:pt x="970579" y="1311592"/>
                </a:cubicBezTo>
                <a:cubicBezTo>
                  <a:pt x="958920" y="1320336"/>
                  <a:pt x="945076" y="1340010"/>
                  <a:pt x="929045" y="1370614"/>
                </a:cubicBezTo>
                <a:cubicBezTo>
                  <a:pt x="913015" y="1401218"/>
                  <a:pt x="898441" y="1424535"/>
                  <a:pt x="885325" y="1440566"/>
                </a:cubicBezTo>
                <a:cubicBezTo>
                  <a:pt x="872209" y="1456596"/>
                  <a:pt x="855450" y="1464611"/>
                  <a:pt x="835048" y="1464611"/>
                </a:cubicBezTo>
                <a:lnTo>
                  <a:pt x="830676" y="1464611"/>
                </a:lnTo>
                <a:lnTo>
                  <a:pt x="751980" y="1385916"/>
                </a:lnTo>
                <a:cubicBezTo>
                  <a:pt x="751980" y="1374257"/>
                  <a:pt x="746151" y="1368428"/>
                  <a:pt x="734492" y="1368428"/>
                </a:cubicBezTo>
                <a:cubicBezTo>
                  <a:pt x="731578" y="1362599"/>
                  <a:pt x="727206" y="1345111"/>
                  <a:pt x="721376" y="1315964"/>
                </a:cubicBezTo>
                <a:cubicBezTo>
                  <a:pt x="715547" y="1286818"/>
                  <a:pt x="703888" y="1267873"/>
                  <a:pt x="686401" y="1259129"/>
                </a:cubicBezTo>
                <a:lnTo>
                  <a:pt x="699516" y="1254757"/>
                </a:lnTo>
                <a:lnTo>
                  <a:pt x="695144" y="1250385"/>
                </a:lnTo>
                <a:lnTo>
                  <a:pt x="695144" y="1241641"/>
                </a:lnTo>
                <a:cubicBezTo>
                  <a:pt x="695144" y="1227068"/>
                  <a:pt x="749794" y="1185534"/>
                  <a:pt x="859093" y="1117039"/>
                </a:cubicBezTo>
                <a:cubicBezTo>
                  <a:pt x="968393" y="1048545"/>
                  <a:pt x="1033244" y="1011383"/>
                  <a:pt x="1053646" y="1005554"/>
                </a:cubicBezTo>
                <a:cubicBezTo>
                  <a:pt x="1111939" y="973493"/>
                  <a:pt x="1162946" y="947261"/>
                  <a:pt x="1206665" y="926858"/>
                </a:cubicBezTo>
                <a:cubicBezTo>
                  <a:pt x="1250385" y="906456"/>
                  <a:pt x="1276617" y="894798"/>
                  <a:pt x="1285361" y="891883"/>
                </a:cubicBezTo>
                <a:cubicBezTo>
                  <a:pt x="1297020" y="886054"/>
                  <a:pt x="1343654" y="868566"/>
                  <a:pt x="1425264" y="839419"/>
                </a:cubicBezTo>
                <a:cubicBezTo>
                  <a:pt x="1436923" y="833590"/>
                  <a:pt x="1454411" y="827760"/>
                  <a:pt x="1477728" y="821931"/>
                </a:cubicBezTo>
                <a:cubicBezTo>
                  <a:pt x="1501045" y="816102"/>
                  <a:pt x="1519991" y="808815"/>
                  <a:pt x="1534564" y="800071"/>
                </a:cubicBezTo>
                <a:cubicBezTo>
                  <a:pt x="1543307" y="797156"/>
                  <a:pt x="1547679" y="786955"/>
                  <a:pt x="1547679" y="769467"/>
                </a:cubicBezTo>
                <a:cubicBezTo>
                  <a:pt x="1547679" y="717004"/>
                  <a:pt x="1552051" y="668912"/>
                  <a:pt x="1560795" y="625192"/>
                </a:cubicBezTo>
                <a:cubicBezTo>
                  <a:pt x="1566625" y="555241"/>
                  <a:pt x="1569539" y="498405"/>
                  <a:pt x="1569539" y="454685"/>
                </a:cubicBezTo>
                <a:cubicBezTo>
                  <a:pt x="1543307" y="454685"/>
                  <a:pt x="1514161" y="466344"/>
                  <a:pt x="1482100" y="489661"/>
                </a:cubicBezTo>
                <a:cubicBezTo>
                  <a:pt x="1450039" y="512978"/>
                  <a:pt x="1423807" y="539210"/>
                  <a:pt x="1403404" y="568357"/>
                </a:cubicBezTo>
                <a:lnTo>
                  <a:pt x="1399033" y="555241"/>
                </a:lnTo>
                <a:lnTo>
                  <a:pt x="1394661" y="555241"/>
                </a:lnTo>
                <a:lnTo>
                  <a:pt x="1385917" y="559613"/>
                </a:lnTo>
                <a:lnTo>
                  <a:pt x="1394661" y="568357"/>
                </a:lnTo>
                <a:lnTo>
                  <a:pt x="1385917" y="572728"/>
                </a:lnTo>
                <a:cubicBezTo>
                  <a:pt x="1383002" y="572728"/>
                  <a:pt x="1379359" y="575643"/>
                  <a:pt x="1374987" y="581472"/>
                </a:cubicBezTo>
                <a:cubicBezTo>
                  <a:pt x="1370615" y="587302"/>
                  <a:pt x="1366971" y="590216"/>
                  <a:pt x="1364057" y="590216"/>
                </a:cubicBezTo>
                <a:lnTo>
                  <a:pt x="1350941" y="581472"/>
                </a:lnTo>
                <a:lnTo>
                  <a:pt x="1329081" y="594589"/>
                </a:lnTo>
                <a:lnTo>
                  <a:pt x="1324709" y="598960"/>
                </a:lnTo>
                <a:lnTo>
                  <a:pt x="1329081" y="612076"/>
                </a:lnTo>
                <a:lnTo>
                  <a:pt x="1320337" y="607704"/>
                </a:lnTo>
                <a:lnTo>
                  <a:pt x="1311593" y="612076"/>
                </a:lnTo>
                <a:lnTo>
                  <a:pt x="1307221" y="612076"/>
                </a:lnTo>
                <a:lnTo>
                  <a:pt x="1307221" y="616448"/>
                </a:lnTo>
                <a:cubicBezTo>
                  <a:pt x="1295562" y="616448"/>
                  <a:pt x="1289733" y="619363"/>
                  <a:pt x="1289733" y="625192"/>
                </a:cubicBezTo>
                <a:lnTo>
                  <a:pt x="1294105" y="633936"/>
                </a:lnTo>
                <a:lnTo>
                  <a:pt x="1285361" y="629564"/>
                </a:lnTo>
                <a:cubicBezTo>
                  <a:pt x="1282447" y="629564"/>
                  <a:pt x="1280989" y="632479"/>
                  <a:pt x="1280989" y="638308"/>
                </a:cubicBezTo>
                <a:lnTo>
                  <a:pt x="1267873" y="633936"/>
                </a:lnTo>
                <a:cubicBezTo>
                  <a:pt x="1264959" y="633936"/>
                  <a:pt x="1262044" y="636851"/>
                  <a:pt x="1259129" y="642680"/>
                </a:cubicBezTo>
                <a:cubicBezTo>
                  <a:pt x="1256215" y="648509"/>
                  <a:pt x="1254757" y="652881"/>
                  <a:pt x="1254757" y="655796"/>
                </a:cubicBezTo>
                <a:lnTo>
                  <a:pt x="1246013" y="651424"/>
                </a:lnTo>
                <a:lnTo>
                  <a:pt x="1197921" y="686400"/>
                </a:lnTo>
                <a:cubicBezTo>
                  <a:pt x="1180434" y="700973"/>
                  <a:pt x="1147644" y="725748"/>
                  <a:pt x="1099552" y="760723"/>
                </a:cubicBezTo>
                <a:cubicBezTo>
                  <a:pt x="1051460" y="795699"/>
                  <a:pt x="1021585" y="823388"/>
                  <a:pt x="1009927" y="843791"/>
                </a:cubicBezTo>
                <a:cubicBezTo>
                  <a:pt x="1007012" y="849620"/>
                  <a:pt x="1005555" y="858364"/>
                  <a:pt x="1005555" y="870023"/>
                </a:cubicBezTo>
                <a:cubicBezTo>
                  <a:pt x="1005555" y="893340"/>
                  <a:pt x="998268" y="907913"/>
                  <a:pt x="983695" y="913743"/>
                </a:cubicBezTo>
                <a:cubicBezTo>
                  <a:pt x="963292" y="925401"/>
                  <a:pt x="931231" y="934874"/>
                  <a:pt x="887511" y="942160"/>
                </a:cubicBezTo>
                <a:cubicBezTo>
                  <a:pt x="843792" y="949447"/>
                  <a:pt x="808816" y="953090"/>
                  <a:pt x="782584" y="953090"/>
                </a:cubicBezTo>
                <a:cubicBezTo>
                  <a:pt x="773840" y="944346"/>
                  <a:pt x="757809" y="931959"/>
                  <a:pt x="734492" y="915929"/>
                </a:cubicBezTo>
                <a:cubicBezTo>
                  <a:pt x="711175" y="899898"/>
                  <a:pt x="698059" y="888968"/>
                  <a:pt x="695144" y="883139"/>
                </a:cubicBezTo>
                <a:cubicBezTo>
                  <a:pt x="692230" y="877310"/>
                  <a:pt x="674013" y="861279"/>
                  <a:pt x="640495" y="835047"/>
                </a:cubicBezTo>
                <a:cubicBezTo>
                  <a:pt x="606976" y="808815"/>
                  <a:pt x="590217" y="789870"/>
                  <a:pt x="590217" y="778211"/>
                </a:cubicBezTo>
                <a:cubicBezTo>
                  <a:pt x="590217" y="760723"/>
                  <a:pt x="593132" y="741050"/>
                  <a:pt x="598961" y="719190"/>
                </a:cubicBezTo>
                <a:cubicBezTo>
                  <a:pt x="604790" y="697330"/>
                  <a:pt x="612077" y="684943"/>
                  <a:pt x="620821" y="682028"/>
                </a:cubicBezTo>
                <a:lnTo>
                  <a:pt x="620821" y="638308"/>
                </a:lnTo>
                <a:cubicBezTo>
                  <a:pt x="626650" y="632479"/>
                  <a:pt x="635394" y="626649"/>
                  <a:pt x="647053" y="620820"/>
                </a:cubicBezTo>
                <a:cubicBezTo>
                  <a:pt x="658711" y="614991"/>
                  <a:pt x="668913" y="610619"/>
                  <a:pt x="677657" y="607704"/>
                </a:cubicBezTo>
                <a:lnTo>
                  <a:pt x="686401" y="612076"/>
                </a:lnTo>
                <a:lnTo>
                  <a:pt x="695144" y="612076"/>
                </a:lnTo>
                <a:lnTo>
                  <a:pt x="703888" y="607704"/>
                </a:lnTo>
                <a:lnTo>
                  <a:pt x="712632" y="607704"/>
                </a:lnTo>
                <a:lnTo>
                  <a:pt x="734492" y="616448"/>
                </a:lnTo>
                <a:lnTo>
                  <a:pt x="738864" y="616448"/>
                </a:lnTo>
                <a:cubicBezTo>
                  <a:pt x="741779" y="616448"/>
                  <a:pt x="743236" y="612805"/>
                  <a:pt x="743236" y="605518"/>
                </a:cubicBezTo>
                <a:cubicBezTo>
                  <a:pt x="743236" y="598232"/>
                  <a:pt x="747608" y="594589"/>
                  <a:pt x="756352" y="594589"/>
                </a:cubicBezTo>
                <a:lnTo>
                  <a:pt x="782584" y="598960"/>
                </a:lnTo>
                <a:lnTo>
                  <a:pt x="791328" y="598960"/>
                </a:lnTo>
                <a:lnTo>
                  <a:pt x="1023043" y="450313"/>
                </a:lnTo>
                <a:cubicBezTo>
                  <a:pt x="1087165" y="412423"/>
                  <a:pt x="1125055" y="389106"/>
                  <a:pt x="1136714" y="380362"/>
                </a:cubicBezTo>
                <a:cubicBezTo>
                  <a:pt x="1218324" y="327898"/>
                  <a:pt x="1318879" y="268148"/>
                  <a:pt x="1438380" y="201111"/>
                </a:cubicBezTo>
                <a:cubicBezTo>
                  <a:pt x="1450039" y="198196"/>
                  <a:pt x="1461697" y="193096"/>
                  <a:pt x="1473356" y="185809"/>
                </a:cubicBezTo>
                <a:cubicBezTo>
                  <a:pt x="1485015" y="178522"/>
                  <a:pt x="1496673" y="173421"/>
                  <a:pt x="1508332" y="170507"/>
                </a:cubicBezTo>
                <a:cubicBezTo>
                  <a:pt x="1508332" y="161763"/>
                  <a:pt x="1514890" y="152290"/>
                  <a:pt x="1528005" y="142089"/>
                </a:cubicBezTo>
                <a:cubicBezTo>
                  <a:pt x="1541121" y="131888"/>
                  <a:pt x="1550594" y="129702"/>
                  <a:pt x="1556423" y="135531"/>
                </a:cubicBezTo>
                <a:cubicBezTo>
                  <a:pt x="1559338" y="132616"/>
                  <a:pt x="1570268" y="120229"/>
                  <a:pt x="1589213" y="98369"/>
                </a:cubicBezTo>
                <a:cubicBezTo>
                  <a:pt x="1608159" y="76509"/>
                  <a:pt x="1626375" y="65580"/>
                  <a:pt x="1643863" y="65580"/>
                </a:cubicBezTo>
                <a:lnTo>
                  <a:pt x="1652607" y="69951"/>
                </a:lnTo>
                <a:cubicBezTo>
                  <a:pt x="1670095" y="32061"/>
                  <a:pt x="1687583" y="8744"/>
                  <a:pt x="170507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34400">
              <a:solidFill>
                <a:schemeClr val="accent1"/>
              </a:solidFill>
              <a:cs typeface="+mn-ea"/>
              <a:sym typeface="+mn-lt"/>
            </a:endParaRPr>
          </a:p>
        </p:txBody>
      </p:sp>
      <p:sp>
        <p:nvSpPr>
          <p:cNvPr id="40" name="椭圆 39">
            <a:extLst>
              <a:ext uri="{FF2B5EF4-FFF2-40B4-BE49-F238E27FC236}">
                <a16:creationId xmlns:a16="http://schemas.microsoft.com/office/drawing/2014/main" id="{0B8B3B70-D923-4A37-BB7E-1BEC933CD6B1}"/>
              </a:ext>
            </a:extLst>
          </p:cNvPr>
          <p:cNvSpPr/>
          <p:nvPr/>
        </p:nvSpPr>
        <p:spPr>
          <a:xfrm>
            <a:off x="1085791" y="1899704"/>
            <a:ext cx="298178" cy="2981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sym typeface="+mn-lt"/>
              </a:rPr>
              <a:t>1</a:t>
            </a:r>
            <a:endParaRPr lang="zh-CN" altLang="en-US" sz="1100">
              <a:solidFill>
                <a:schemeClr val="accent2"/>
              </a:solidFill>
              <a:cs typeface="+mn-ea"/>
              <a:sym typeface="+mn-lt"/>
            </a:endParaRPr>
          </a:p>
        </p:txBody>
      </p:sp>
      <p:sp>
        <p:nvSpPr>
          <p:cNvPr id="41" name="文本框 40">
            <a:extLst>
              <a:ext uri="{FF2B5EF4-FFF2-40B4-BE49-F238E27FC236}">
                <a16:creationId xmlns:a16="http://schemas.microsoft.com/office/drawing/2014/main" id="{BE323824-829B-45D0-9D91-25798D78F51B}"/>
              </a:ext>
            </a:extLst>
          </p:cNvPr>
          <p:cNvSpPr txBox="1"/>
          <p:nvPr/>
        </p:nvSpPr>
        <p:spPr>
          <a:xfrm>
            <a:off x="1477748" y="1818062"/>
            <a:ext cx="2653290" cy="461665"/>
          </a:xfrm>
          <a:prstGeom prst="rect">
            <a:avLst/>
          </a:prstGeom>
          <a:noFill/>
        </p:spPr>
        <p:txBody>
          <a:bodyPr vert="horz" wrap="square" lIns="91440" tIns="45720" rIns="91440" bIns="45720" rtlCol="0" anchor="ctr">
            <a:spAutoFit/>
          </a:bodyPr>
          <a:lstStyle/>
          <a:p>
            <a:r>
              <a:rPr lang="zh-CN" altLang="en-US" sz="2400" b="1">
                <a:latin typeface="得意黑" pitchFamily="2" charset="-122"/>
                <a:ea typeface="得意黑"/>
                <a:cs typeface="+mn-ea"/>
              </a:rPr>
              <a:t>团队介绍</a:t>
            </a:r>
            <a:endParaRPr lang="zh-CN" altLang="en-US" sz="2400" b="1">
              <a:latin typeface="得意黑" pitchFamily="2" charset="-122"/>
              <a:ea typeface="得意黑" pitchFamily="2" charset="-122"/>
              <a:cs typeface="+mn-ea"/>
            </a:endParaRPr>
          </a:p>
        </p:txBody>
      </p:sp>
      <p:sp>
        <p:nvSpPr>
          <p:cNvPr id="62" name="椭圆 61">
            <a:extLst>
              <a:ext uri="{FF2B5EF4-FFF2-40B4-BE49-F238E27FC236}">
                <a16:creationId xmlns:a16="http://schemas.microsoft.com/office/drawing/2014/main" id="{A9EB5919-8C9A-4930-9D3D-183F9D1C1A40}"/>
              </a:ext>
            </a:extLst>
          </p:cNvPr>
          <p:cNvSpPr/>
          <p:nvPr/>
        </p:nvSpPr>
        <p:spPr>
          <a:xfrm>
            <a:off x="1524602" y="2580146"/>
            <a:ext cx="298178" cy="2981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sym typeface="+mn-lt"/>
              </a:rPr>
              <a:t>2</a:t>
            </a:r>
            <a:endParaRPr lang="zh-CN" altLang="en-US" sz="1100">
              <a:solidFill>
                <a:schemeClr val="accent2"/>
              </a:solidFill>
              <a:cs typeface="+mn-ea"/>
              <a:sym typeface="+mn-lt"/>
            </a:endParaRPr>
          </a:p>
        </p:txBody>
      </p:sp>
      <p:sp>
        <p:nvSpPr>
          <p:cNvPr id="65" name="椭圆 64">
            <a:extLst>
              <a:ext uri="{FF2B5EF4-FFF2-40B4-BE49-F238E27FC236}">
                <a16:creationId xmlns:a16="http://schemas.microsoft.com/office/drawing/2014/main" id="{88FE0670-81D2-4A39-8F9C-D205C85F77C2}"/>
              </a:ext>
            </a:extLst>
          </p:cNvPr>
          <p:cNvSpPr/>
          <p:nvPr/>
        </p:nvSpPr>
        <p:spPr>
          <a:xfrm>
            <a:off x="1986386" y="3269987"/>
            <a:ext cx="298178" cy="2981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sym typeface="+mn-lt"/>
              </a:rPr>
              <a:t>3</a:t>
            </a:r>
            <a:endParaRPr lang="zh-CN" altLang="en-US" sz="1100">
              <a:solidFill>
                <a:schemeClr val="accent2"/>
              </a:solidFill>
              <a:cs typeface="+mn-ea"/>
              <a:sym typeface="+mn-lt"/>
            </a:endParaRPr>
          </a:p>
        </p:txBody>
      </p:sp>
      <p:sp>
        <p:nvSpPr>
          <p:cNvPr id="66" name="文本框 65">
            <a:extLst>
              <a:ext uri="{FF2B5EF4-FFF2-40B4-BE49-F238E27FC236}">
                <a16:creationId xmlns:a16="http://schemas.microsoft.com/office/drawing/2014/main" id="{9D75C828-46E8-4216-9280-1F2E42A546C0}"/>
              </a:ext>
            </a:extLst>
          </p:cNvPr>
          <p:cNvSpPr txBox="1"/>
          <p:nvPr/>
        </p:nvSpPr>
        <p:spPr>
          <a:xfrm>
            <a:off x="1948300" y="2499256"/>
            <a:ext cx="1415772" cy="461665"/>
          </a:xfrm>
          <a:prstGeom prst="rect">
            <a:avLst/>
          </a:prstGeom>
          <a:noFill/>
        </p:spPr>
        <p:txBody>
          <a:bodyPr vert="horz" wrap="none" lIns="91440" tIns="45720" rIns="91440" bIns="45720" rtlCol="0" anchor="ctr">
            <a:spAutoFit/>
          </a:bodyPr>
          <a:lstStyle/>
          <a:p>
            <a:r>
              <a:rPr lang="zh-CN" altLang="en-US" sz="2400" b="1">
                <a:latin typeface="得意黑" pitchFamily="2" charset="-122"/>
                <a:ea typeface="得意黑" pitchFamily="2" charset="-122"/>
                <a:cs typeface="+mn-ea"/>
              </a:rPr>
              <a:t>项目概述</a:t>
            </a:r>
          </a:p>
        </p:txBody>
      </p:sp>
      <p:sp>
        <p:nvSpPr>
          <p:cNvPr id="5" name="文本框 4">
            <a:extLst>
              <a:ext uri="{FF2B5EF4-FFF2-40B4-BE49-F238E27FC236}">
                <a16:creationId xmlns:a16="http://schemas.microsoft.com/office/drawing/2014/main" id="{174D7C42-B43F-0D64-9FCE-492E0EC84B1E}"/>
              </a:ext>
            </a:extLst>
          </p:cNvPr>
          <p:cNvSpPr txBox="1"/>
          <p:nvPr/>
        </p:nvSpPr>
        <p:spPr>
          <a:xfrm>
            <a:off x="2514358" y="3190827"/>
            <a:ext cx="2282025" cy="461665"/>
          </a:xfrm>
          <a:prstGeom prst="rect">
            <a:avLst/>
          </a:prstGeom>
          <a:noFill/>
        </p:spPr>
        <p:txBody>
          <a:bodyPr wrap="square" lIns="91440" tIns="45720" rIns="91440" bIns="45720" rtlCol="0" anchor="t">
            <a:spAutoFit/>
          </a:bodyPr>
          <a:lstStyle/>
          <a:p>
            <a:r>
              <a:rPr lang="zh-CN" altLang="en-US" sz="2400" b="1">
                <a:latin typeface="得意黑" pitchFamily="2" charset="-122"/>
                <a:ea typeface="得意黑" pitchFamily="2" charset="-122"/>
              </a:rPr>
              <a:t>需求分析</a:t>
            </a:r>
          </a:p>
        </p:txBody>
      </p:sp>
      <p:sp>
        <p:nvSpPr>
          <p:cNvPr id="4" name="椭圆 3">
            <a:extLst>
              <a:ext uri="{FF2B5EF4-FFF2-40B4-BE49-F238E27FC236}">
                <a16:creationId xmlns:a16="http://schemas.microsoft.com/office/drawing/2014/main" id="{8F9933ED-19DE-B6A6-2442-23AD9C768697}"/>
              </a:ext>
            </a:extLst>
          </p:cNvPr>
          <p:cNvSpPr/>
          <p:nvPr/>
        </p:nvSpPr>
        <p:spPr>
          <a:xfrm>
            <a:off x="1275014" y="3872437"/>
            <a:ext cx="298178" cy="2981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rPr>
              <a:t>4</a:t>
            </a:r>
          </a:p>
        </p:txBody>
      </p:sp>
      <p:sp>
        <p:nvSpPr>
          <p:cNvPr id="7" name="文本框 6">
            <a:extLst>
              <a:ext uri="{FF2B5EF4-FFF2-40B4-BE49-F238E27FC236}">
                <a16:creationId xmlns:a16="http://schemas.microsoft.com/office/drawing/2014/main" id="{5BD8F790-6BAF-E937-A47A-57D10561FABC}"/>
              </a:ext>
            </a:extLst>
          </p:cNvPr>
          <p:cNvSpPr txBox="1"/>
          <p:nvPr/>
        </p:nvSpPr>
        <p:spPr>
          <a:xfrm>
            <a:off x="1753116" y="3790795"/>
            <a:ext cx="2653290" cy="461665"/>
          </a:xfrm>
          <a:prstGeom prst="rect">
            <a:avLst/>
          </a:prstGeom>
          <a:noFill/>
        </p:spPr>
        <p:txBody>
          <a:bodyPr vert="horz" wrap="square" lIns="91440" tIns="45720" rIns="91440" bIns="45720" rtlCol="0" anchor="ctr">
            <a:spAutoFit/>
          </a:bodyPr>
          <a:lstStyle/>
          <a:p>
            <a:r>
              <a:rPr lang="zh-CN" altLang="en-US" sz="2400" b="1">
                <a:latin typeface="得意黑" pitchFamily="2" charset="-122"/>
                <a:ea typeface="得意黑" pitchFamily="2" charset="-122"/>
                <a:cs typeface="+mn-ea"/>
              </a:rPr>
              <a:t>技术实现</a:t>
            </a:r>
          </a:p>
        </p:txBody>
      </p:sp>
      <p:sp>
        <p:nvSpPr>
          <p:cNvPr id="8" name="椭圆 7">
            <a:extLst>
              <a:ext uri="{FF2B5EF4-FFF2-40B4-BE49-F238E27FC236}">
                <a16:creationId xmlns:a16="http://schemas.microsoft.com/office/drawing/2014/main" id="{B58AA660-96AF-3EEA-1D8E-2C6058CA88F7}"/>
              </a:ext>
            </a:extLst>
          </p:cNvPr>
          <p:cNvSpPr/>
          <p:nvPr/>
        </p:nvSpPr>
        <p:spPr>
          <a:xfrm>
            <a:off x="1564785" y="4560808"/>
            <a:ext cx="298178" cy="2981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sym typeface="+mn-lt"/>
              </a:rPr>
              <a:t>5</a:t>
            </a:r>
            <a:endParaRPr lang="en-GB" altLang="zh-CN" sz="1100">
              <a:solidFill>
                <a:schemeClr val="accent2"/>
              </a:solidFill>
              <a:cs typeface="+mn-ea"/>
            </a:endParaRPr>
          </a:p>
        </p:txBody>
      </p:sp>
      <p:sp>
        <p:nvSpPr>
          <p:cNvPr id="9" name="椭圆 8">
            <a:extLst>
              <a:ext uri="{FF2B5EF4-FFF2-40B4-BE49-F238E27FC236}">
                <a16:creationId xmlns:a16="http://schemas.microsoft.com/office/drawing/2014/main" id="{1697879D-6DF9-40D3-F91B-D5CF8243AE76}"/>
              </a:ext>
            </a:extLst>
          </p:cNvPr>
          <p:cNvSpPr/>
          <p:nvPr/>
        </p:nvSpPr>
        <p:spPr>
          <a:xfrm>
            <a:off x="2017162" y="5214498"/>
            <a:ext cx="298178" cy="2981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rPr>
              <a:t>6</a:t>
            </a:r>
          </a:p>
        </p:txBody>
      </p:sp>
      <p:sp>
        <p:nvSpPr>
          <p:cNvPr id="10" name="文本框 9">
            <a:extLst>
              <a:ext uri="{FF2B5EF4-FFF2-40B4-BE49-F238E27FC236}">
                <a16:creationId xmlns:a16="http://schemas.microsoft.com/office/drawing/2014/main" id="{18BC4077-D231-4382-B430-ED9CDE38D2B2}"/>
              </a:ext>
            </a:extLst>
          </p:cNvPr>
          <p:cNvSpPr txBox="1"/>
          <p:nvPr/>
        </p:nvSpPr>
        <p:spPr>
          <a:xfrm>
            <a:off x="2167224" y="4481397"/>
            <a:ext cx="2031325" cy="461665"/>
          </a:xfrm>
          <a:prstGeom prst="rect">
            <a:avLst/>
          </a:prstGeom>
          <a:noFill/>
        </p:spPr>
        <p:txBody>
          <a:bodyPr vert="horz" wrap="none" lIns="91440" tIns="45720" rIns="91440" bIns="45720" rtlCol="0" anchor="ctr">
            <a:spAutoFit/>
          </a:bodyPr>
          <a:lstStyle/>
          <a:p>
            <a:r>
              <a:rPr lang="zh-CN" altLang="en-US" sz="2400" b="1">
                <a:latin typeface="得意黑" pitchFamily="2" charset="-122"/>
                <a:ea typeface="得意黑"/>
                <a:cs typeface="+mn-ea"/>
              </a:rPr>
              <a:t>项目开发过程</a:t>
            </a:r>
          </a:p>
        </p:txBody>
      </p:sp>
      <p:sp>
        <p:nvSpPr>
          <p:cNvPr id="11" name="文本框 10">
            <a:extLst>
              <a:ext uri="{FF2B5EF4-FFF2-40B4-BE49-F238E27FC236}">
                <a16:creationId xmlns:a16="http://schemas.microsoft.com/office/drawing/2014/main" id="{45D68551-46F8-C859-9AC8-553D8C105AF3}"/>
              </a:ext>
            </a:extLst>
          </p:cNvPr>
          <p:cNvSpPr txBox="1"/>
          <p:nvPr/>
        </p:nvSpPr>
        <p:spPr>
          <a:xfrm>
            <a:off x="2592171" y="5171489"/>
            <a:ext cx="2282025" cy="461665"/>
          </a:xfrm>
          <a:prstGeom prst="rect">
            <a:avLst/>
          </a:prstGeom>
          <a:noFill/>
        </p:spPr>
        <p:txBody>
          <a:bodyPr wrap="square" lIns="91440" tIns="45720" rIns="91440" bIns="45720" rtlCol="0" anchor="t">
            <a:spAutoFit/>
          </a:bodyPr>
          <a:lstStyle/>
          <a:p>
            <a:r>
              <a:rPr lang="zh-CN" altLang="en-US" sz="2400" b="1">
                <a:latin typeface="得意黑" pitchFamily="2" charset="-122"/>
                <a:ea typeface="得意黑" pitchFamily="2" charset="-122"/>
              </a:rPr>
              <a:t>项目演示</a:t>
            </a:r>
          </a:p>
        </p:txBody>
      </p:sp>
      <p:sp>
        <p:nvSpPr>
          <p:cNvPr id="12" name="椭圆 11">
            <a:extLst>
              <a:ext uri="{FF2B5EF4-FFF2-40B4-BE49-F238E27FC236}">
                <a16:creationId xmlns:a16="http://schemas.microsoft.com/office/drawing/2014/main" id="{3E80E347-1C8D-19A6-D3A5-F27341B56D21}"/>
              </a:ext>
            </a:extLst>
          </p:cNvPr>
          <p:cNvSpPr/>
          <p:nvPr/>
        </p:nvSpPr>
        <p:spPr>
          <a:xfrm>
            <a:off x="4714631" y="3270632"/>
            <a:ext cx="298178" cy="2981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sym typeface="+mn-lt"/>
              </a:rPr>
              <a:t>7</a:t>
            </a:r>
            <a:endParaRPr lang="en-GB" altLang="zh-CN" sz="1100">
              <a:solidFill>
                <a:schemeClr val="accent2"/>
              </a:solidFill>
              <a:cs typeface="+mn-ea"/>
            </a:endParaRPr>
          </a:p>
        </p:txBody>
      </p:sp>
      <p:sp>
        <p:nvSpPr>
          <p:cNvPr id="13" name="文本框 12">
            <a:extLst>
              <a:ext uri="{FF2B5EF4-FFF2-40B4-BE49-F238E27FC236}">
                <a16:creationId xmlns:a16="http://schemas.microsoft.com/office/drawing/2014/main" id="{BF33B178-0F49-03CE-AB56-3A7B5E55328C}"/>
              </a:ext>
            </a:extLst>
          </p:cNvPr>
          <p:cNvSpPr txBox="1"/>
          <p:nvPr/>
        </p:nvSpPr>
        <p:spPr>
          <a:xfrm>
            <a:off x="5163032" y="3198398"/>
            <a:ext cx="2653290" cy="461665"/>
          </a:xfrm>
          <a:prstGeom prst="rect">
            <a:avLst/>
          </a:prstGeom>
          <a:noFill/>
        </p:spPr>
        <p:txBody>
          <a:bodyPr vert="horz" wrap="square" lIns="91440" tIns="45720" rIns="91440" bIns="45720" rtlCol="0" anchor="ctr">
            <a:spAutoFit/>
          </a:bodyPr>
          <a:lstStyle/>
          <a:p>
            <a:r>
              <a:rPr lang="zh-CN" altLang="en-US" sz="2400" b="1">
                <a:latin typeface="得意黑" pitchFamily="2" charset="-122"/>
                <a:ea typeface="得意黑"/>
                <a:cs typeface="+mn-ea"/>
              </a:rPr>
              <a:t>实现成果</a:t>
            </a:r>
            <a:endParaRPr lang="zh-CN" altLang="en-US" sz="2400" b="1">
              <a:latin typeface="得意黑" pitchFamily="2" charset="-122"/>
              <a:ea typeface="得意黑" pitchFamily="2" charset="-122"/>
              <a:cs typeface="+mn-ea"/>
            </a:endParaRPr>
          </a:p>
        </p:txBody>
      </p:sp>
      <p:sp>
        <p:nvSpPr>
          <p:cNvPr id="14" name="椭圆 13">
            <a:extLst>
              <a:ext uri="{FF2B5EF4-FFF2-40B4-BE49-F238E27FC236}">
                <a16:creationId xmlns:a16="http://schemas.microsoft.com/office/drawing/2014/main" id="{27A96BAD-04E6-3DDE-C82C-CAAF57F7E08F}"/>
              </a:ext>
            </a:extLst>
          </p:cNvPr>
          <p:cNvSpPr/>
          <p:nvPr/>
        </p:nvSpPr>
        <p:spPr>
          <a:xfrm>
            <a:off x="5059368" y="3988704"/>
            <a:ext cx="298178" cy="2981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sym typeface="+mn-lt"/>
              </a:rPr>
              <a:t>8</a:t>
            </a:r>
            <a:endParaRPr lang="en-GB" altLang="zh-CN" sz="1100">
              <a:solidFill>
                <a:schemeClr val="accent2"/>
              </a:solidFill>
              <a:cs typeface="+mn-ea"/>
            </a:endParaRPr>
          </a:p>
        </p:txBody>
      </p:sp>
      <p:sp>
        <p:nvSpPr>
          <p:cNvPr id="15" name="椭圆 14">
            <a:extLst>
              <a:ext uri="{FF2B5EF4-FFF2-40B4-BE49-F238E27FC236}">
                <a16:creationId xmlns:a16="http://schemas.microsoft.com/office/drawing/2014/main" id="{6E61B5A2-FCC0-1368-41F0-AC753B95823B}"/>
              </a:ext>
            </a:extLst>
          </p:cNvPr>
          <p:cNvSpPr/>
          <p:nvPr/>
        </p:nvSpPr>
        <p:spPr>
          <a:xfrm>
            <a:off x="5417670" y="4640915"/>
            <a:ext cx="298178" cy="2981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sym typeface="+mn-lt"/>
              </a:rPr>
              <a:t>9</a:t>
            </a:r>
            <a:endParaRPr lang="en-GB" altLang="zh-CN" sz="1100">
              <a:solidFill>
                <a:schemeClr val="accent2"/>
              </a:solidFill>
              <a:cs typeface="+mn-ea"/>
            </a:endParaRPr>
          </a:p>
        </p:txBody>
      </p:sp>
      <p:sp>
        <p:nvSpPr>
          <p:cNvPr id="16" name="文本框 15">
            <a:extLst>
              <a:ext uri="{FF2B5EF4-FFF2-40B4-BE49-F238E27FC236}">
                <a16:creationId xmlns:a16="http://schemas.microsoft.com/office/drawing/2014/main" id="{6ECF877C-E991-02F1-76B7-901B2DFE7277}"/>
              </a:ext>
            </a:extLst>
          </p:cNvPr>
          <p:cNvSpPr txBox="1"/>
          <p:nvPr/>
        </p:nvSpPr>
        <p:spPr>
          <a:xfrm>
            <a:off x="5501880" y="3936036"/>
            <a:ext cx="1415772" cy="461665"/>
          </a:xfrm>
          <a:prstGeom prst="rect">
            <a:avLst/>
          </a:prstGeom>
          <a:noFill/>
        </p:spPr>
        <p:txBody>
          <a:bodyPr vert="horz" wrap="none" lIns="91440" tIns="45720" rIns="91440" bIns="45720" rtlCol="0" anchor="ctr">
            <a:spAutoFit/>
          </a:bodyPr>
          <a:lstStyle/>
          <a:p>
            <a:r>
              <a:rPr lang="zh-CN" altLang="en-US" sz="2400" b="1">
                <a:ea typeface="得意黑"/>
                <a:cs typeface="Arial"/>
              </a:rPr>
              <a:t>技术难点</a:t>
            </a:r>
          </a:p>
        </p:txBody>
      </p:sp>
      <p:sp>
        <p:nvSpPr>
          <p:cNvPr id="17" name="文本框 16">
            <a:extLst>
              <a:ext uri="{FF2B5EF4-FFF2-40B4-BE49-F238E27FC236}">
                <a16:creationId xmlns:a16="http://schemas.microsoft.com/office/drawing/2014/main" id="{174AA607-98DA-09A3-605C-DC76574F12C5}"/>
              </a:ext>
            </a:extLst>
          </p:cNvPr>
          <p:cNvSpPr txBox="1"/>
          <p:nvPr/>
        </p:nvSpPr>
        <p:spPr>
          <a:xfrm>
            <a:off x="5879790" y="4599385"/>
            <a:ext cx="2282025" cy="461665"/>
          </a:xfrm>
          <a:prstGeom prst="rect">
            <a:avLst/>
          </a:prstGeom>
          <a:noFill/>
        </p:spPr>
        <p:txBody>
          <a:bodyPr wrap="square" lIns="91440" tIns="45720" rIns="91440" bIns="45720" rtlCol="0" anchor="t">
            <a:spAutoFit/>
          </a:bodyPr>
          <a:lstStyle/>
          <a:p>
            <a:r>
              <a:rPr lang="zh-CN" altLang="en-US" sz="2400" b="1">
                <a:ea typeface="得意黑"/>
                <a:cs typeface="Arial"/>
              </a:rPr>
              <a:t>未来展望</a:t>
            </a:r>
          </a:p>
        </p:txBody>
      </p:sp>
      <p:sp>
        <p:nvSpPr>
          <p:cNvPr id="19" name="文本框 18">
            <a:extLst>
              <a:ext uri="{FF2B5EF4-FFF2-40B4-BE49-F238E27FC236}">
                <a16:creationId xmlns:a16="http://schemas.microsoft.com/office/drawing/2014/main" id="{57D162C8-11DB-927C-8094-84F6D1579B46}"/>
              </a:ext>
            </a:extLst>
          </p:cNvPr>
          <p:cNvSpPr txBox="1"/>
          <p:nvPr/>
        </p:nvSpPr>
        <p:spPr>
          <a:xfrm>
            <a:off x="6492030" y="5255798"/>
            <a:ext cx="2653290" cy="461665"/>
          </a:xfrm>
          <a:prstGeom prst="rect">
            <a:avLst/>
          </a:prstGeom>
          <a:noFill/>
        </p:spPr>
        <p:txBody>
          <a:bodyPr vert="horz" wrap="square" lIns="91440" tIns="45720" rIns="91440" bIns="45720" rtlCol="0" anchor="ctr">
            <a:spAutoFit/>
          </a:bodyPr>
          <a:lstStyle/>
          <a:p>
            <a:r>
              <a:rPr lang="zh-CN" altLang="en-US" sz="2400" b="1">
                <a:ea typeface="得意黑"/>
                <a:cs typeface="Arial"/>
              </a:rPr>
              <a:t>项目总结</a:t>
            </a:r>
            <a:endParaRPr lang="zh-CN" altLang="en-US" sz="2400" b="1">
              <a:ea typeface="得意黑"/>
            </a:endParaRPr>
          </a:p>
        </p:txBody>
      </p:sp>
      <p:sp>
        <p:nvSpPr>
          <p:cNvPr id="20" name="椭圆 19">
            <a:extLst>
              <a:ext uri="{FF2B5EF4-FFF2-40B4-BE49-F238E27FC236}">
                <a16:creationId xmlns:a16="http://schemas.microsoft.com/office/drawing/2014/main" id="{49A8CF07-970F-F930-DD76-22B5443EAB5F}"/>
              </a:ext>
            </a:extLst>
          </p:cNvPr>
          <p:cNvSpPr/>
          <p:nvPr/>
        </p:nvSpPr>
        <p:spPr>
          <a:xfrm>
            <a:off x="5840751" y="5358229"/>
            <a:ext cx="541594" cy="26642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GB" altLang="zh-CN" sz="1100">
                <a:solidFill>
                  <a:schemeClr val="accent2"/>
                </a:solidFill>
                <a:cs typeface="+mn-ea"/>
              </a:rPr>
              <a:t>10</a:t>
            </a:r>
          </a:p>
        </p:txBody>
      </p:sp>
    </p:spTree>
    <p:extLst>
      <p:ext uri="{BB962C8B-B14F-4D97-AF65-F5344CB8AC3E}">
        <p14:creationId xmlns:p14="http://schemas.microsoft.com/office/powerpoint/2010/main" val="160424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19</a:t>
            </a:fld>
            <a:endParaRPr lang="zh-CN" altLang="en-US">
              <a:cs typeface="+mn-ea"/>
              <a:sym typeface="+mn-lt"/>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solidFill>
                  <a:schemeClr val="accent4">
                    <a:lumMod val="60000"/>
                    <a:lumOff val="40000"/>
                  </a:schemeClr>
                </a:solidFill>
                <a:ea typeface="得意黑"/>
                <a:cs typeface="+mj-lt"/>
                <a:sym typeface="+mn-lt"/>
              </a:rPr>
              <a:t>05.1 可视化网页</a:t>
            </a:r>
            <a:endParaRPr lang="zh-CN" altLang="en-US" sz="4400" b="0">
              <a:solidFill>
                <a:schemeClr val="accent4">
                  <a:lumMod val="60000"/>
                  <a:lumOff val="40000"/>
                </a:schemeClr>
              </a:solidFill>
              <a:ea typeface="得意黑"/>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568390" y="5631886"/>
            <a:ext cx="2855893"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ea typeface="得意黑"/>
                <a:cs typeface="Arial"/>
              </a:rPr>
              <a:t>完成情况</a:t>
            </a:r>
            <a:endParaRPr lang="zh-CN" sz="4400" b="0">
              <a:ea typeface="得意黑"/>
              <a:cs typeface="Arial"/>
            </a:endParaRPr>
          </a:p>
        </p:txBody>
      </p:sp>
      <p:sp>
        <p:nvSpPr>
          <p:cNvPr id="9" name="文本框 8">
            <a:extLst>
              <a:ext uri="{FF2B5EF4-FFF2-40B4-BE49-F238E27FC236}">
                <a16:creationId xmlns:a16="http://schemas.microsoft.com/office/drawing/2014/main" id="{BD87D794-E9C5-D5FB-CB86-54EE27C3D0AF}"/>
              </a:ext>
            </a:extLst>
          </p:cNvPr>
          <p:cNvSpPr txBox="1"/>
          <p:nvPr/>
        </p:nvSpPr>
        <p:spPr>
          <a:xfrm>
            <a:off x="1611939" y="2638670"/>
            <a:ext cx="9909786" cy="1569660"/>
          </a:xfrm>
          <a:prstGeom prst="rect">
            <a:avLst/>
          </a:prstGeom>
          <a:noFill/>
        </p:spPr>
        <p:txBody>
          <a:bodyPr wrap="square" lIns="91440" tIns="45720" rIns="91440" bIns="45720" rtlCol="0" anchor="t">
            <a:spAutoFit/>
          </a:bodyPr>
          <a:lstStyle/>
          <a:p>
            <a:r>
              <a:rPr lang="zh-CN" altLang="en-US" sz="2400">
                <a:solidFill>
                  <a:schemeClr val="bg2">
                    <a:lumMod val="20000"/>
                    <a:lumOff val="80000"/>
                  </a:schemeClr>
                </a:solidFill>
                <a:ea typeface="得意黑"/>
                <a:cs typeface="Arial"/>
              </a:rPr>
              <a:t>我们的设计总体上得到了很好的完成。基本实现了一个极具动感的，充满交互性的，拥有了相对完备、广度深度兼具的数据展现功能，并且使得网页“声情并茂”--拥有精美的壁纸、细节以及动听的、切合文化主题的背景音乐。(●ˇ∀ˇ●)</a:t>
            </a:r>
          </a:p>
        </p:txBody>
      </p:sp>
    </p:spTree>
    <p:extLst>
      <p:ext uri="{BB962C8B-B14F-4D97-AF65-F5344CB8AC3E}">
        <p14:creationId xmlns:p14="http://schemas.microsoft.com/office/powerpoint/2010/main" val="3021497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20</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1219252" y="1494512"/>
            <a:ext cx="9608615" cy="5632311"/>
          </a:xfrm>
          <a:prstGeom prst="rect">
            <a:avLst/>
          </a:prstGeom>
          <a:noFill/>
        </p:spPr>
        <p:txBody>
          <a:bodyPr wrap="square" lIns="91440" tIns="45720" rIns="91440" bIns="45720" rtlCol="0" anchor="t">
            <a:spAutoFit/>
          </a:bodyPr>
          <a:lstStyle/>
          <a:p>
            <a:r>
              <a:rPr lang="zh-CN" altLang="en-US" sz="2400">
                <a:solidFill>
                  <a:schemeClr val="bg2">
                    <a:lumMod val="20000"/>
                    <a:lumOff val="80000"/>
                  </a:schemeClr>
                </a:solidFill>
                <a:ea typeface="得意黑"/>
                <a:cs typeface="Arial"/>
              </a:rPr>
              <a:t>首先自然也是本着并行处理提高效率的原则，前端与后端同时开发，并采取一致的代码规范和命名，以保证项目对接时能够顺便实现前后端映射。</a:t>
            </a:r>
          </a:p>
          <a:p>
            <a:endParaRPr lang="zh-CN" altLang="en-US" sz="2400">
              <a:solidFill>
                <a:schemeClr val="bg2">
                  <a:lumMod val="20000"/>
                  <a:lumOff val="80000"/>
                </a:schemeClr>
              </a:solidFill>
              <a:ea typeface="得意黑"/>
              <a:cs typeface="Arial"/>
            </a:endParaRPr>
          </a:p>
          <a:p>
            <a:r>
              <a:rPr lang="zh-CN" altLang="en-US" sz="2400">
                <a:solidFill>
                  <a:schemeClr val="bg2">
                    <a:lumMod val="20000"/>
                    <a:lumOff val="80000"/>
                  </a:schemeClr>
                </a:solidFill>
                <a:ea typeface="得意黑"/>
                <a:cs typeface="Arial"/>
              </a:rPr>
              <a:t>从后端来说，从需求出发，要实现的是输入提问语句然后给出相应回答的功能模块，很容易想到要用到NLP的相关方法，而且由于设想中并不需要实现多么智能的人机交互，仅需对预设的几种问题模板作出正确的识别和响应即可，因此没有考虑深度学习等需要海量数据训练模型的方法，经过一番查阅资料，最终敲定了正则表达式模板匹配这种相对而言较为轻量化的方法。</a:t>
            </a:r>
          </a:p>
          <a:p>
            <a:endParaRPr lang="zh-CN" altLang="en-US" sz="2400">
              <a:solidFill>
                <a:schemeClr val="bg2">
                  <a:lumMod val="20000"/>
                  <a:lumOff val="80000"/>
                </a:schemeClr>
              </a:solidFill>
              <a:ea typeface="得意黑"/>
              <a:cs typeface="Arial"/>
            </a:endParaRPr>
          </a:p>
          <a:p>
            <a:r>
              <a:rPr lang="zh-CN" altLang="en-US" sz="2400">
                <a:solidFill>
                  <a:schemeClr val="bg2">
                    <a:lumMod val="20000"/>
                    <a:lumOff val="80000"/>
                  </a:schemeClr>
                </a:solidFill>
                <a:ea typeface="得意黑"/>
                <a:cs typeface="Arial"/>
              </a:rPr>
              <a:t>设置后好外部词典和问题模板后，经测试分词可以正常工作，接着便考虑该采取怎样的数据查询框架，本着多多益善的探索原则又对基于 fuseki的 SPARQL查询进行了学习并将其运用到了KBQA中作为云端数据的来源（可是又得搞大量的RDF数据，十分痛苦）。</a:t>
            </a: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solidFill>
                  <a:schemeClr val="accent4">
                    <a:lumMod val="60000"/>
                    <a:lumOff val="40000"/>
                  </a:schemeClr>
                </a:solidFill>
                <a:ea typeface="得意黑"/>
                <a:cs typeface="+mj-lt"/>
                <a:sym typeface="+mn-lt"/>
              </a:rPr>
              <a:t>05.2 智能问答系统</a:t>
            </a:r>
            <a:endParaRPr lang="zh-CN" altLang="en-US" sz="4400" b="0">
              <a:solidFill>
                <a:schemeClr val="accent4">
                  <a:lumMod val="60000"/>
                  <a:lumOff val="40000"/>
                </a:schemeClr>
              </a:solidFill>
              <a:ea typeface="得意黑"/>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285362" y="4499771"/>
            <a:ext cx="4064208"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cs typeface="Arial"/>
            </a:endParaRPr>
          </a:p>
        </p:txBody>
      </p:sp>
      <p:sp>
        <p:nvSpPr>
          <p:cNvPr id="2" name="文本框 1">
            <a:extLst>
              <a:ext uri="{FF2B5EF4-FFF2-40B4-BE49-F238E27FC236}">
                <a16:creationId xmlns:a16="http://schemas.microsoft.com/office/drawing/2014/main" id="{71DB3755-FAA5-4489-6FA9-E1FB54985969}"/>
              </a:ext>
            </a:extLst>
          </p:cNvPr>
          <p:cNvSpPr txBox="1"/>
          <p:nvPr/>
        </p:nvSpPr>
        <p:spPr>
          <a:xfrm>
            <a:off x="3277454" y="4587213"/>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latin typeface="得意黑" pitchFamily="2" charset="-122"/>
              <a:ea typeface="得意黑" pitchFamily="2" charset="-122"/>
            </a:endParaRPr>
          </a:p>
        </p:txBody>
      </p:sp>
    </p:spTree>
    <p:extLst>
      <p:ext uri="{BB962C8B-B14F-4D97-AF65-F5344CB8AC3E}">
        <p14:creationId xmlns:p14="http://schemas.microsoft.com/office/powerpoint/2010/main" val="627727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D7ECE-65BA-9D15-88E2-3D29E766DDD2}"/>
              </a:ext>
            </a:extLst>
          </p:cNvPr>
          <p:cNvSpPr>
            <a:spLocks noGrp="1"/>
          </p:cNvSpPr>
          <p:nvPr>
            <p:ph type="title"/>
          </p:nvPr>
        </p:nvSpPr>
        <p:spPr>
          <a:xfrm>
            <a:off x="1394178" y="921844"/>
            <a:ext cx="9527760" cy="6075509"/>
          </a:xfrm>
        </p:spPr>
        <p:txBody>
          <a:bodyPr/>
          <a:lstStyle/>
          <a:p>
            <a:r>
              <a:rPr lang="zh-CN" altLang="en-US" sz="2400" b="0">
                <a:ea typeface="得意黑"/>
                <a:cs typeface="Arial"/>
              </a:rPr>
              <a:t>三元组数据处理完毕并上传到服务器后，接着便是测试根据问题模板解析提问语句、生成SPARQL查询语句是否成功，反复调试后也能正常运行，然后事情就开朗了起来，</a:t>
            </a:r>
            <a:br>
              <a:rPr lang="zh-CN" altLang="en-US" sz="2400" b="0">
                <a:ea typeface="得意黑"/>
                <a:cs typeface="Arial"/>
              </a:rPr>
            </a:br>
            <a:r>
              <a:rPr lang="zh-CN" altLang="en-US" sz="2400" b="0">
                <a:ea typeface="得意黑"/>
                <a:cs typeface="Arial"/>
              </a:rPr>
              <a:t>仅需要把对应的查询语句提交到服务器中执行返回结果，解析结果三元组，分类讨论答案的情况便可以输出了，然后就是测试样例反复轰炸，查缺补漏并完善反馈错误机制，到此，后端的实现就基本告一段落了。</a:t>
            </a:r>
            <a:br>
              <a:rPr lang="zh-CN" altLang="en-US" sz="2400" b="0">
                <a:ea typeface="得意黑"/>
                <a:cs typeface="Arial"/>
              </a:rPr>
            </a:br>
            <a:br>
              <a:rPr lang="zh-CN" altLang="en-US" sz="2400" b="0">
                <a:ea typeface="得意黑"/>
                <a:cs typeface="Arial"/>
              </a:rPr>
            </a:br>
            <a:r>
              <a:rPr lang="zh-CN" altLang="en-US" sz="2400" b="0">
                <a:ea typeface="得意黑"/>
                <a:cs typeface="Arial"/>
              </a:rPr>
              <a:t>前端的大致开发流程与知识图谱可视化模块类似，就不赘述了。</a:t>
            </a:r>
            <a:br>
              <a:rPr lang="zh-CN" altLang="en-US" sz="2400" b="0">
                <a:ea typeface="得意黑"/>
                <a:cs typeface="Arial"/>
              </a:rPr>
            </a:br>
            <a:br>
              <a:rPr lang="zh-CN" altLang="en-US" sz="2400" b="0">
                <a:ea typeface="得意黑"/>
                <a:cs typeface="Arial"/>
              </a:rPr>
            </a:br>
            <a:r>
              <a:rPr lang="zh-CN" altLang="en-US" sz="2400" b="0">
                <a:ea typeface="得意黑"/>
                <a:cs typeface="Arial"/>
              </a:rPr>
              <a:t>两端都开发完毕后，只需在相应要执行的py文件中进行对接即可，这样就完成了前后端的融合，成功建立映射。</a:t>
            </a:r>
            <a:br>
              <a:rPr lang="zh-CN" altLang="en-US" sz="2400" b="0">
                <a:ea typeface="得意黑"/>
                <a:cs typeface="Arial"/>
              </a:rPr>
            </a:br>
            <a:br>
              <a:rPr lang="zh-CN" altLang="en-US" sz="2400" b="0">
                <a:ea typeface="得意黑"/>
                <a:cs typeface="Arial"/>
              </a:rPr>
            </a:br>
            <a:br>
              <a:rPr lang="zh-CN" altLang="en-US" sz="2400" b="0">
                <a:ea typeface="得意黑"/>
                <a:cs typeface="Arial"/>
              </a:rPr>
            </a:br>
            <a:br>
              <a:rPr lang="zh-CN" altLang="en-US" sz="2400" b="0">
                <a:ea typeface="得意黑"/>
                <a:cs typeface="Arial"/>
              </a:rPr>
            </a:br>
            <a:br>
              <a:rPr lang="zh-CN" altLang="en-US" sz="2400" b="0">
                <a:ea typeface="得意黑"/>
                <a:cs typeface="Arial"/>
              </a:rPr>
            </a:br>
            <a:br>
              <a:rPr lang="zh-CN" altLang="en-US" sz="2400" b="0">
                <a:ea typeface="得意黑"/>
                <a:cs typeface="Arial"/>
              </a:rPr>
            </a:br>
            <a:endParaRPr lang="zh-CN" altLang="en-US" sz="2400" b="0">
              <a:ea typeface="得意黑"/>
              <a:cs typeface="Arial"/>
            </a:endParaRPr>
          </a:p>
        </p:txBody>
      </p:sp>
      <p:sp>
        <p:nvSpPr>
          <p:cNvPr id="3" name="灯片编号占位符 2">
            <a:extLst>
              <a:ext uri="{FF2B5EF4-FFF2-40B4-BE49-F238E27FC236}">
                <a16:creationId xmlns:a16="http://schemas.microsoft.com/office/drawing/2014/main" id="{09E0FD09-F89F-E878-08CD-57E660AAC6B6}"/>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6" name="标题 1">
            <a:extLst>
              <a:ext uri="{FF2B5EF4-FFF2-40B4-BE49-F238E27FC236}">
                <a16:creationId xmlns:a16="http://schemas.microsoft.com/office/drawing/2014/main" id="{EFC24EBE-93DC-A29F-CDAF-D65867C6D3DF}"/>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solidFill>
                  <a:schemeClr val="accent4">
                    <a:lumMod val="60000"/>
                    <a:lumOff val="40000"/>
                  </a:schemeClr>
                </a:solidFill>
                <a:ea typeface="得意黑"/>
                <a:cs typeface="+mj-lt"/>
                <a:sym typeface="+mn-lt"/>
              </a:rPr>
              <a:t>05.2 智能问答系统</a:t>
            </a:r>
            <a:endParaRPr lang="zh-CN" altLang="en-US" sz="4400" b="0">
              <a:solidFill>
                <a:schemeClr val="accent4">
                  <a:lumMod val="60000"/>
                  <a:lumOff val="40000"/>
                </a:schemeClr>
              </a:solidFill>
              <a:ea typeface="得意黑"/>
              <a:cs typeface="Arial"/>
            </a:endParaRPr>
          </a:p>
        </p:txBody>
      </p:sp>
    </p:spTree>
    <p:extLst>
      <p:ext uri="{BB962C8B-B14F-4D97-AF65-F5344CB8AC3E}">
        <p14:creationId xmlns:p14="http://schemas.microsoft.com/office/powerpoint/2010/main" val="3636207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7858276" y="3154287"/>
            <a:ext cx="5163121" cy="923330"/>
          </a:xfrm>
        </p:spPr>
        <p:txBody>
          <a:bodyPr wrap="square">
            <a:spAutoFit/>
          </a:bodyPr>
          <a:lstStyle/>
          <a:p>
            <a:r>
              <a:rPr lang="zh-CN" altLang="en-US" sz="6000">
                <a:ea typeface="得意黑"/>
                <a:cs typeface="Arial"/>
              </a:rPr>
              <a:t>项目演示</a:t>
            </a:r>
            <a:endParaRPr lang="zh-CN" sz="6000">
              <a:ea typeface="得意黑"/>
              <a:cs typeface="Arial"/>
            </a:endParaRP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6747933" y="1546968"/>
            <a:ext cx="1576072" cy="1446550"/>
          </a:xfrm>
        </p:spPr>
        <p:txBody>
          <a:bodyPr vert="horz" wrap="none" lIns="91440" tIns="45720" rIns="91440" bIns="45720" rtlCol="0" anchor="t">
            <a:spAutoFit/>
          </a:bodyPr>
          <a:lstStyle/>
          <a:p>
            <a:r>
              <a:rPr lang="en-GB" sz="8800">
                <a:latin typeface="得意黑" pitchFamily="2" charset="-122"/>
                <a:ea typeface="得意黑"/>
                <a:cs typeface="+mn-ea"/>
                <a:sym typeface="+mn-lt"/>
              </a:rPr>
              <a:t>06</a:t>
            </a:r>
            <a:endParaRPr lang="en-GB" sz="8800">
              <a:latin typeface="得意黑" pitchFamily="2" charset="-122"/>
              <a:ea typeface="得意黑" pitchFamily="2" charset="-122"/>
              <a:cs typeface="+mn-ea"/>
              <a:sym typeface="+mn-lt"/>
            </a:endParaRPr>
          </a:p>
        </p:txBody>
      </p:sp>
    </p:spTree>
    <p:extLst>
      <p:ext uri="{BB962C8B-B14F-4D97-AF65-F5344CB8AC3E}">
        <p14:creationId xmlns:p14="http://schemas.microsoft.com/office/powerpoint/2010/main" val="399830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22</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1788262" y="2165344"/>
            <a:ext cx="8827800" cy="3416320"/>
          </a:xfrm>
          <a:prstGeom prst="rect">
            <a:avLst/>
          </a:prstGeom>
          <a:noFill/>
        </p:spPr>
        <p:txBody>
          <a:bodyPr wrap="square" lIns="91440" tIns="45720" rIns="91440" bIns="45720" rtlCol="0" anchor="t">
            <a:spAutoFit/>
          </a:bodyPr>
          <a:lstStyle/>
          <a:p>
            <a:r>
              <a:rPr lang="zh-CN" sz="2400">
                <a:solidFill>
                  <a:srgbClr val="A6E22E"/>
                </a:solidFill>
                <a:latin typeface="Consolas"/>
                <a:ea typeface="得意黑"/>
                <a:cs typeface="Arial"/>
              </a:rPr>
              <a:t>*</a:t>
            </a:r>
            <a:r>
              <a:rPr lang="zh-CN" sz="2400">
                <a:solidFill>
                  <a:srgbClr val="F8F8F2"/>
                </a:solidFill>
                <a:latin typeface="Consolas"/>
                <a:ea typeface="得意黑"/>
                <a:cs typeface="Arial"/>
              </a:rPr>
              <a:t> 启动 </a:t>
            </a:r>
            <a:r>
              <a:rPr lang="zh-CN" sz="2400" b="1">
                <a:solidFill>
                  <a:srgbClr val="66D9EF"/>
                </a:solidFill>
                <a:latin typeface="Consolas"/>
                <a:ea typeface="得意黑"/>
                <a:cs typeface="Arial"/>
              </a:rPr>
              <a:t>**</a:t>
            </a:r>
            <a:r>
              <a:rPr lang="zh-CN" sz="2400" i="1">
                <a:solidFill>
                  <a:srgbClr val="66D9EF"/>
                </a:solidFill>
                <a:latin typeface="Consolas"/>
                <a:ea typeface="得意黑"/>
                <a:cs typeface="Arial"/>
              </a:rPr>
              <a:t>*fuseki*</a:t>
            </a:r>
            <a:r>
              <a:rPr lang="zh-CN" sz="2400" b="1">
                <a:solidFill>
                  <a:srgbClr val="66D9EF"/>
                </a:solidFill>
                <a:latin typeface="Consolas"/>
                <a:ea typeface="得意黑"/>
                <a:cs typeface="Arial"/>
              </a:rPr>
              <a:t>**</a:t>
            </a:r>
            <a:r>
              <a:rPr lang="zh-CN" sz="2400">
                <a:solidFill>
                  <a:srgbClr val="F8F8F2"/>
                </a:solidFill>
                <a:latin typeface="Consolas"/>
                <a:ea typeface="得意黑"/>
                <a:cs typeface="Arial"/>
              </a:rPr>
              <a:t> 框架</a:t>
            </a:r>
            <a:r>
              <a:rPr lang="zh-CN" altLang="en-US" sz="2400">
                <a:solidFill>
                  <a:srgbClr val="F8F8F2"/>
                </a:solidFill>
                <a:latin typeface="Consolas"/>
                <a:ea typeface="得意黑"/>
                <a:cs typeface="Arial"/>
              </a:rPr>
              <a:t> </a:t>
            </a:r>
            <a:endParaRPr lang="zh-CN" sz="2400">
              <a:ea typeface="得意黑"/>
              <a:cs typeface="Arial"/>
            </a:endParaRPr>
          </a:p>
          <a:p>
            <a:r>
              <a:rPr lang="zh-CN" sz="2400">
                <a:solidFill>
                  <a:srgbClr val="FD971F"/>
                </a:solidFill>
                <a:latin typeface="Consolas"/>
                <a:ea typeface="得意黑"/>
                <a:cs typeface="Arial"/>
              </a:rPr>
              <a:t>`java -jar fuseki-server.jar`</a:t>
            </a:r>
            <a:endParaRPr lang="zh-CN" sz="2400">
              <a:ea typeface="得意黑"/>
              <a:cs typeface="Arial"/>
            </a:endParaRPr>
          </a:p>
          <a:p>
            <a:endParaRPr lang="en-US" altLang="zh-CN" sz="2400">
              <a:cs typeface="Arial"/>
            </a:endParaRPr>
          </a:p>
          <a:p>
            <a:r>
              <a:rPr lang="zh-CN" sz="2400">
                <a:solidFill>
                  <a:srgbClr val="A6E22E"/>
                </a:solidFill>
                <a:latin typeface="Consolas"/>
                <a:ea typeface="得意黑"/>
                <a:cs typeface="Arial"/>
              </a:rPr>
              <a:t>*</a:t>
            </a:r>
            <a:r>
              <a:rPr lang="zh-CN" sz="2400">
                <a:solidFill>
                  <a:srgbClr val="F8F8F2"/>
                </a:solidFill>
                <a:latin typeface="Consolas"/>
                <a:ea typeface="得意黑"/>
                <a:cs typeface="Arial"/>
              </a:rPr>
              <a:t> 启动 </a:t>
            </a:r>
            <a:r>
              <a:rPr lang="zh-CN" sz="2400" b="1">
                <a:solidFill>
                  <a:srgbClr val="66D9EF"/>
                </a:solidFill>
                <a:latin typeface="Consolas"/>
                <a:ea typeface="得意黑"/>
                <a:cs typeface="Arial"/>
              </a:rPr>
              <a:t>**</a:t>
            </a:r>
            <a:r>
              <a:rPr lang="zh-CN" sz="2400" i="1">
                <a:solidFill>
                  <a:srgbClr val="66D9EF"/>
                </a:solidFill>
                <a:latin typeface="Consolas"/>
                <a:ea typeface="得意黑"/>
                <a:cs typeface="Arial"/>
              </a:rPr>
              <a:t>*Django*</a:t>
            </a:r>
            <a:r>
              <a:rPr lang="zh-CN" sz="2400" b="1">
                <a:solidFill>
                  <a:srgbClr val="66D9EF"/>
                </a:solidFill>
                <a:latin typeface="Consolas"/>
                <a:ea typeface="得意黑"/>
                <a:cs typeface="Arial"/>
              </a:rPr>
              <a:t>**</a:t>
            </a:r>
            <a:r>
              <a:rPr lang="zh-CN" sz="2400">
                <a:solidFill>
                  <a:srgbClr val="F8F8F2"/>
                </a:solidFill>
                <a:latin typeface="Consolas"/>
                <a:ea typeface="得意黑"/>
                <a:cs typeface="Arial"/>
              </a:rPr>
              <a:t> 项目</a:t>
            </a:r>
            <a:endParaRPr lang="zh-CN" sz="2400">
              <a:ea typeface="得意黑"/>
              <a:cs typeface="Arial"/>
            </a:endParaRPr>
          </a:p>
          <a:p>
            <a:r>
              <a:rPr lang="zh-CN" sz="2400">
                <a:solidFill>
                  <a:srgbClr val="FD971F"/>
                </a:solidFill>
                <a:latin typeface="Consolas"/>
                <a:ea typeface="得意黑"/>
                <a:cs typeface="Arial"/>
              </a:rPr>
              <a:t>`python manage.py runserver 0.0.0.0:8080`</a:t>
            </a:r>
            <a:endParaRPr lang="zh-CN" sz="2400">
              <a:ea typeface="得意黑"/>
              <a:cs typeface="Arial"/>
            </a:endParaRPr>
          </a:p>
          <a:p>
            <a:endParaRPr lang="en-US" altLang="zh-CN" sz="2400">
              <a:cs typeface="Arial"/>
            </a:endParaRPr>
          </a:p>
          <a:p>
            <a:r>
              <a:rPr lang="zh-CN" sz="2400">
                <a:solidFill>
                  <a:srgbClr val="A6E22E"/>
                </a:solidFill>
                <a:latin typeface="Consolas"/>
                <a:ea typeface="得意黑"/>
                <a:cs typeface="Arial"/>
              </a:rPr>
              <a:t>*</a:t>
            </a:r>
            <a:r>
              <a:rPr lang="zh-CN" sz="2400">
                <a:solidFill>
                  <a:srgbClr val="F8F8F2"/>
                </a:solidFill>
                <a:latin typeface="Consolas"/>
                <a:ea typeface="得意黑"/>
                <a:cs typeface="Arial"/>
              </a:rPr>
              <a:t> 项目主页面网址</a:t>
            </a:r>
            <a:endParaRPr lang="zh-CN" sz="2400">
              <a:ea typeface="得意黑"/>
              <a:cs typeface="Arial"/>
            </a:endParaRPr>
          </a:p>
          <a:p>
            <a:r>
              <a:rPr lang="zh-CN" sz="2400">
                <a:solidFill>
                  <a:srgbClr val="FD971F"/>
                </a:solidFill>
                <a:latin typeface="Consolas"/>
                <a:ea typeface="得意黑"/>
                <a:cs typeface="Arial"/>
              </a:rPr>
              <a:t>`http://127.0.0.1:8080/recipe_knowledge_graph/`</a:t>
            </a:r>
            <a:endParaRPr lang="zh-CN" sz="2400">
              <a:cs typeface="Arial"/>
            </a:endParaRPr>
          </a:p>
          <a:p>
            <a:endParaRPr lang="zh-CN" altLang="en-US" sz="2400">
              <a:solidFill>
                <a:schemeClr val="bg2">
                  <a:lumMod val="20000"/>
                  <a:lumOff val="80000"/>
                </a:schemeClr>
              </a:solidFill>
              <a:ea typeface="得意黑"/>
              <a:cs typeface="Arial"/>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solidFill>
                <a:schemeClr val="accent4">
                  <a:lumMod val="60000"/>
                  <a:lumOff val="40000"/>
                </a:schemeClr>
              </a:solidFill>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285362" y="4499771"/>
            <a:ext cx="4064208"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cs typeface="Arial"/>
            </a:endParaRPr>
          </a:p>
        </p:txBody>
      </p:sp>
      <p:sp>
        <p:nvSpPr>
          <p:cNvPr id="5" name="文本框 4">
            <a:extLst>
              <a:ext uri="{FF2B5EF4-FFF2-40B4-BE49-F238E27FC236}">
                <a16:creationId xmlns:a16="http://schemas.microsoft.com/office/drawing/2014/main" id="{A52ADB80-D800-05DE-B880-085843FB9B8C}"/>
              </a:ext>
            </a:extLst>
          </p:cNvPr>
          <p:cNvSpPr txBox="1"/>
          <p:nvPr/>
        </p:nvSpPr>
        <p:spPr>
          <a:xfrm>
            <a:off x="2024944" y="1479021"/>
            <a:ext cx="73289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sz="3600">
              <a:latin typeface="SimSun"/>
              <a:ea typeface="得意黑"/>
              <a:cs typeface="Arial"/>
            </a:endParaRPr>
          </a:p>
        </p:txBody>
      </p:sp>
      <p:sp>
        <p:nvSpPr>
          <p:cNvPr id="8" name="文本框 7">
            <a:extLst>
              <a:ext uri="{FF2B5EF4-FFF2-40B4-BE49-F238E27FC236}">
                <a16:creationId xmlns:a16="http://schemas.microsoft.com/office/drawing/2014/main" id="{CC742D64-185A-1B84-C9DD-F1DDCD33D245}"/>
              </a:ext>
            </a:extLst>
          </p:cNvPr>
          <p:cNvSpPr txBox="1"/>
          <p:nvPr/>
        </p:nvSpPr>
        <p:spPr>
          <a:xfrm>
            <a:off x="4827880" y="100847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4000" b="1">
                <a:ea typeface="得意黑"/>
                <a:cs typeface="Arial"/>
              </a:rPr>
              <a:t>项目演示</a:t>
            </a:r>
            <a:endParaRPr lang="zh-CN" altLang="en-US" sz="4000">
              <a:ea typeface="得意黑"/>
              <a:cs typeface="Arial"/>
            </a:endParaRPr>
          </a:p>
        </p:txBody>
      </p:sp>
    </p:spTree>
    <p:extLst>
      <p:ext uri="{BB962C8B-B14F-4D97-AF65-F5344CB8AC3E}">
        <p14:creationId xmlns:p14="http://schemas.microsoft.com/office/powerpoint/2010/main" val="4121257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7413776" y="3037871"/>
            <a:ext cx="5163121" cy="923330"/>
          </a:xfrm>
        </p:spPr>
        <p:txBody>
          <a:bodyPr wrap="square">
            <a:spAutoFit/>
          </a:bodyPr>
          <a:lstStyle/>
          <a:p>
            <a:r>
              <a:rPr lang="zh-CN" altLang="en-US" sz="6000">
                <a:ea typeface="得意黑"/>
                <a:cs typeface="Arial"/>
              </a:rPr>
              <a:t>实现成果</a:t>
            </a: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6472766" y="1546968"/>
            <a:ext cx="1576072" cy="1446550"/>
          </a:xfrm>
        </p:spPr>
        <p:txBody>
          <a:bodyPr vert="horz" wrap="none" lIns="91440" tIns="45720" rIns="91440" bIns="45720" rtlCol="0" anchor="t">
            <a:spAutoFit/>
          </a:bodyPr>
          <a:lstStyle/>
          <a:p>
            <a:r>
              <a:rPr lang="en-GB" sz="8800">
                <a:latin typeface="得意黑" pitchFamily="2" charset="-122"/>
                <a:ea typeface="得意黑"/>
                <a:cs typeface="+mn-ea"/>
                <a:sym typeface="+mn-lt"/>
              </a:rPr>
              <a:t>07</a:t>
            </a:r>
            <a:endParaRPr lang="en-GB" sz="8800">
              <a:latin typeface="得意黑" pitchFamily="2" charset="-122"/>
              <a:ea typeface="得意黑" pitchFamily="2" charset="-122"/>
              <a:cs typeface="+mn-ea"/>
              <a:sym typeface="+mn-lt"/>
            </a:endParaRPr>
          </a:p>
        </p:txBody>
      </p:sp>
    </p:spTree>
    <p:extLst>
      <p:ext uri="{BB962C8B-B14F-4D97-AF65-F5344CB8AC3E}">
        <p14:creationId xmlns:p14="http://schemas.microsoft.com/office/powerpoint/2010/main" val="40906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24</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3048854" y="2616899"/>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ea typeface="得意黑"/>
              <a:cs typeface="Arial"/>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solidFill>
                <a:schemeClr val="accent4">
                  <a:lumMod val="60000"/>
                  <a:lumOff val="40000"/>
                </a:schemeClr>
              </a:solidFill>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285362" y="4499771"/>
            <a:ext cx="4064208"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cs typeface="Arial"/>
            </a:endParaRPr>
          </a:p>
        </p:txBody>
      </p:sp>
      <p:sp>
        <p:nvSpPr>
          <p:cNvPr id="2" name="文本框 1">
            <a:extLst>
              <a:ext uri="{FF2B5EF4-FFF2-40B4-BE49-F238E27FC236}">
                <a16:creationId xmlns:a16="http://schemas.microsoft.com/office/drawing/2014/main" id="{71DB3755-FAA5-4489-6FA9-E1FB54985969}"/>
              </a:ext>
            </a:extLst>
          </p:cNvPr>
          <p:cNvSpPr txBox="1"/>
          <p:nvPr/>
        </p:nvSpPr>
        <p:spPr>
          <a:xfrm>
            <a:off x="3277454" y="4587213"/>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latin typeface="得意黑" pitchFamily="2" charset="-122"/>
              <a:ea typeface="得意黑" pitchFamily="2" charset="-122"/>
            </a:endParaRPr>
          </a:p>
        </p:txBody>
      </p:sp>
      <p:sp>
        <p:nvSpPr>
          <p:cNvPr id="8" name="文本框 7">
            <a:extLst>
              <a:ext uri="{FF2B5EF4-FFF2-40B4-BE49-F238E27FC236}">
                <a16:creationId xmlns:a16="http://schemas.microsoft.com/office/drawing/2014/main" id="{FE4A1678-0B40-6972-A3D2-F3605383251C}"/>
              </a:ext>
            </a:extLst>
          </p:cNvPr>
          <p:cNvSpPr txBox="1"/>
          <p:nvPr/>
        </p:nvSpPr>
        <p:spPr>
          <a:xfrm>
            <a:off x="566326" y="425215"/>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4000" b="1">
                <a:ea typeface="得意黑"/>
                <a:cs typeface="Arial"/>
              </a:rPr>
              <a:t>成果展示</a:t>
            </a:r>
            <a:endParaRPr lang="zh-CN" sz="4000" b="1">
              <a:ea typeface="得意黑"/>
              <a:cs typeface="Arial"/>
            </a:endParaRPr>
          </a:p>
        </p:txBody>
      </p:sp>
      <p:pic>
        <p:nvPicPr>
          <p:cNvPr id="10" name="图片 10" descr="图片包含 文本&#10;&#10;已自动生成说明">
            <a:extLst>
              <a:ext uri="{FF2B5EF4-FFF2-40B4-BE49-F238E27FC236}">
                <a16:creationId xmlns:a16="http://schemas.microsoft.com/office/drawing/2014/main" id="{87C0216D-2BA1-5426-CA74-F70BEBEC6409}"/>
              </a:ext>
            </a:extLst>
          </p:cNvPr>
          <p:cNvPicPr>
            <a:picLocks noChangeAspect="1"/>
          </p:cNvPicPr>
          <p:nvPr/>
        </p:nvPicPr>
        <p:blipFill>
          <a:blip r:embed="rId2"/>
          <a:stretch>
            <a:fillRect/>
          </a:stretch>
        </p:blipFill>
        <p:spPr>
          <a:xfrm>
            <a:off x="566326" y="1893555"/>
            <a:ext cx="6675496" cy="3306073"/>
          </a:xfrm>
          <a:prstGeom prst="rect">
            <a:avLst/>
          </a:prstGeom>
        </p:spPr>
      </p:pic>
      <p:sp>
        <p:nvSpPr>
          <p:cNvPr id="11" name="文本框 10">
            <a:extLst>
              <a:ext uri="{FF2B5EF4-FFF2-40B4-BE49-F238E27FC236}">
                <a16:creationId xmlns:a16="http://schemas.microsoft.com/office/drawing/2014/main" id="{FF016915-ED8B-FD3F-BD76-A110F252A318}"/>
              </a:ext>
            </a:extLst>
          </p:cNvPr>
          <p:cNvSpPr txBox="1"/>
          <p:nvPr/>
        </p:nvSpPr>
        <p:spPr>
          <a:xfrm>
            <a:off x="7869296" y="2744611"/>
            <a:ext cx="350425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800">
                <a:ea typeface="得意黑"/>
                <a:cs typeface="Arial"/>
              </a:rPr>
              <a:t>主页面+到两个功能模块的跳转+播放背景视频</a:t>
            </a:r>
          </a:p>
        </p:txBody>
      </p:sp>
    </p:spTree>
    <p:extLst>
      <p:ext uri="{BB962C8B-B14F-4D97-AF65-F5344CB8AC3E}">
        <p14:creationId xmlns:p14="http://schemas.microsoft.com/office/powerpoint/2010/main" val="3737404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dirty="0" smtClean="0">
                <a:cs typeface="+mn-ea"/>
                <a:sym typeface="+mn-lt"/>
              </a:rPr>
              <a:pPr/>
              <a:t>25</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3048854" y="2616899"/>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ea typeface="得意黑"/>
              <a:cs typeface="Arial"/>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solidFill>
                <a:schemeClr val="accent4">
                  <a:lumMod val="60000"/>
                  <a:lumOff val="40000"/>
                </a:schemeClr>
              </a:solidFill>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285362" y="4499771"/>
            <a:ext cx="4064208"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cs typeface="Arial"/>
            </a:endParaRPr>
          </a:p>
        </p:txBody>
      </p:sp>
      <p:sp>
        <p:nvSpPr>
          <p:cNvPr id="2" name="文本框 1">
            <a:extLst>
              <a:ext uri="{FF2B5EF4-FFF2-40B4-BE49-F238E27FC236}">
                <a16:creationId xmlns:a16="http://schemas.microsoft.com/office/drawing/2014/main" id="{71DB3755-FAA5-4489-6FA9-E1FB54985969}"/>
              </a:ext>
            </a:extLst>
          </p:cNvPr>
          <p:cNvSpPr txBox="1"/>
          <p:nvPr/>
        </p:nvSpPr>
        <p:spPr>
          <a:xfrm>
            <a:off x="3277454" y="4587213"/>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latin typeface="得意黑" pitchFamily="2" charset="-122"/>
              <a:ea typeface="得意黑" pitchFamily="2" charset="-122"/>
            </a:endParaRPr>
          </a:p>
        </p:txBody>
      </p:sp>
      <p:sp>
        <p:nvSpPr>
          <p:cNvPr id="8" name="标题 1">
            <a:extLst>
              <a:ext uri="{FF2B5EF4-FFF2-40B4-BE49-F238E27FC236}">
                <a16:creationId xmlns:a16="http://schemas.microsoft.com/office/drawing/2014/main" id="{F30C08BA-A3FF-12B8-5BEB-1ABAF0FB8635}"/>
              </a:ext>
            </a:extLst>
          </p:cNvPr>
          <p:cNvSpPr>
            <a:spLocks noGrp="1"/>
          </p:cNvSpPr>
          <p:nvPr>
            <p:ph type="title"/>
          </p:nvPr>
        </p:nvSpPr>
        <p:spPr>
          <a:xfrm>
            <a:off x="583998" y="-89573"/>
            <a:ext cx="1974010" cy="1200329"/>
          </a:xfrm>
        </p:spPr>
        <p:txBody>
          <a:bodyPr wrap="square">
            <a:spAutoFit/>
          </a:bodyPr>
          <a:lstStyle/>
          <a:p>
            <a:r>
              <a:rPr lang="zh-CN" altLang="en-US" sz="4000">
                <a:ea typeface="得意黑"/>
                <a:cs typeface="Arial"/>
              </a:rPr>
              <a:t>成果展示</a:t>
            </a:r>
          </a:p>
        </p:txBody>
      </p:sp>
      <p:pic>
        <p:nvPicPr>
          <p:cNvPr id="5" name="图片 8">
            <a:extLst>
              <a:ext uri="{FF2B5EF4-FFF2-40B4-BE49-F238E27FC236}">
                <a16:creationId xmlns:a16="http://schemas.microsoft.com/office/drawing/2014/main" id="{DF9B0F24-3AE1-6AEC-11D1-1F47F6635D1C}"/>
              </a:ext>
            </a:extLst>
          </p:cNvPr>
          <p:cNvPicPr>
            <a:picLocks noChangeAspect="1"/>
          </p:cNvPicPr>
          <p:nvPr/>
        </p:nvPicPr>
        <p:blipFill>
          <a:blip r:embed="rId2"/>
          <a:stretch>
            <a:fillRect/>
          </a:stretch>
        </p:blipFill>
        <p:spPr>
          <a:xfrm>
            <a:off x="227659" y="1300889"/>
            <a:ext cx="6628459" cy="3277851"/>
          </a:xfrm>
          <a:prstGeom prst="rect">
            <a:avLst/>
          </a:prstGeom>
        </p:spPr>
      </p:pic>
      <p:pic>
        <p:nvPicPr>
          <p:cNvPr id="9" name="图片 9">
            <a:extLst>
              <a:ext uri="{FF2B5EF4-FFF2-40B4-BE49-F238E27FC236}">
                <a16:creationId xmlns:a16="http://schemas.microsoft.com/office/drawing/2014/main" id="{F7E1A9EC-86CD-3BD8-4460-B50AD2E3F318}"/>
              </a:ext>
            </a:extLst>
          </p:cNvPr>
          <p:cNvPicPr>
            <a:picLocks noChangeAspect="1"/>
          </p:cNvPicPr>
          <p:nvPr/>
        </p:nvPicPr>
        <p:blipFill>
          <a:blip r:embed="rId3"/>
          <a:stretch>
            <a:fillRect/>
          </a:stretch>
        </p:blipFill>
        <p:spPr>
          <a:xfrm>
            <a:off x="227660" y="4680296"/>
            <a:ext cx="6666089" cy="1674297"/>
          </a:xfrm>
          <a:prstGeom prst="rect">
            <a:avLst/>
          </a:prstGeom>
        </p:spPr>
      </p:pic>
      <p:sp>
        <p:nvSpPr>
          <p:cNvPr id="10" name="文本框 9">
            <a:extLst>
              <a:ext uri="{FF2B5EF4-FFF2-40B4-BE49-F238E27FC236}">
                <a16:creationId xmlns:a16="http://schemas.microsoft.com/office/drawing/2014/main" id="{08A39F9A-F8A2-1ED9-6085-B5E44F2258E3}"/>
              </a:ext>
            </a:extLst>
          </p:cNvPr>
          <p:cNvSpPr txBox="1"/>
          <p:nvPr/>
        </p:nvSpPr>
        <p:spPr>
          <a:xfrm>
            <a:off x="7199019" y="2681111"/>
            <a:ext cx="448615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a:ea typeface="得意黑"/>
                <a:cs typeface="Arial"/>
              </a:rPr>
              <a:t>知识图谱可视化模块网页+bgm自动播放+背景图片渐变+原料占比柱形图、扇形图 +页面动效+细节tips等等</a:t>
            </a:r>
          </a:p>
        </p:txBody>
      </p:sp>
    </p:spTree>
    <p:extLst>
      <p:ext uri="{BB962C8B-B14F-4D97-AF65-F5344CB8AC3E}">
        <p14:creationId xmlns:p14="http://schemas.microsoft.com/office/powerpoint/2010/main" val="1900403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dirty="0" smtClean="0">
                <a:cs typeface="+mn-ea"/>
                <a:sym typeface="+mn-lt"/>
              </a:rPr>
              <a:pPr/>
              <a:t>26</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3048854" y="2616899"/>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ea typeface="得意黑"/>
              <a:cs typeface="Arial"/>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solidFill>
                <a:schemeClr val="accent4">
                  <a:lumMod val="60000"/>
                  <a:lumOff val="40000"/>
                </a:schemeClr>
              </a:solidFill>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285362" y="4499771"/>
            <a:ext cx="4064208"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cs typeface="Arial"/>
            </a:endParaRPr>
          </a:p>
        </p:txBody>
      </p:sp>
      <p:sp>
        <p:nvSpPr>
          <p:cNvPr id="2" name="文本框 1">
            <a:extLst>
              <a:ext uri="{FF2B5EF4-FFF2-40B4-BE49-F238E27FC236}">
                <a16:creationId xmlns:a16="http://schemas.microsoft.com/office/drawing/2014/main" id="{71DB3755-FAA5-4489-6FA9-E1FB54985969}"/>
              </a:ext>
            </a:extLst>
          </p:cNvPr>
          <p:cNvSpPr txBox="1"/>
          <p:nvPr/>
        </p:nvSpPr>
        <p:spPr>
          <a:xfrm>
            <a:off x="3277454" y="4587213"/>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latin typeface="得意黑" pitchFamily="2" charset="-122"/>
              <a:ea typeface="得意黑" pitchFamily="2" charset="-122"/>
            </a:endParaRPr>
          </a:p>
        </p:txBody>
      </p:sp>
      <p:sp>
        <p:nvSpPr>
          <p:cNvPr id="8" name="标题 1">
            <a:extLst>
              <a:ext uri="{FF2B5EF4-FFF2-40B4-BE49-F238E27FC236}">
                <a16:creationId xmlns:a16="http://schemas.microsoft.com/office/drawing/2014/main" id="{F30C08BA-A3FF-12B8-5BEB-1ABAF0FB8635}"/>
              </a:ext>
            </a:extLst>
          </p:cNvPr>
          <p:cNvSpPr>
            <a:spLocks noGrp="1"/>
          </p:cNvSpPr>
          <p:nvPr>
            <p:ph type="title"/>
          </p:nvPr>
        </p:nvSpPr>
        <p:spPr>
          <a:xfrm>
            <a:off x="612220" y="-4907"/>
            <a:ext cx="1974010" cy="1200329"/>
          </a:xfrm>
        </p:spPr>
        <p:txBody>
          <a:bodyPr wrap="square">
            <a:spAutoFit/>
          </a:bodyPr>
          <a:lstStyle/>
          <a:p>
            <a:r>
              <a:rPr lang="zh-CN" altLang="en-US" sz="4000">
                <a:ea typeface="得意黑"/>
                <a:cs typeface="Arial"/>
              </a:rPr>
              <a:t>成果展示</a:t>
            </a:r>
          </a:p>
        </p:txBody>
      </p:sp>
      <p:pic>
        <p:nvPicPr>
          <p:cNvPr id="5" name="图片 8" descr="图形用户界面, 网站&#10;&#10;已自动生成说明">
            <a:extLst>
              <a:ext uri="{FF2B5EF4-FFF2-40B4-BE49-F238E27FC236}">
                <a16:creationId xmlns:a16="http://schemas.microsoft.com/office/drawing/2014/main" id="{B5EBE280-4615-A603-5C85-226123818D55}"/>
              </a:ext>
            </a:extLst>
          </p:cNvPr>
          <p:cNvPicPr>
            <a:picLocks noChangeAspect="1"/>
          </p:cNvPicPr>
          <p:nvPr/>
        </p:nvPicPr>
        <p:blipFill>
          <a:blip r:embed="rId2"/>
          <a:stretch>
            <a:fillRect/>
          </a:stretch>
        </p:blipFill>
        <p:spPr>
          <a:xfrm>
            <a:off x="312326" y="1338518"/>
            <a:ext cx="5932311" cy="2939185"/>
          </a:xfrm>
          <a:prstGeom prst="rect">
            <a:avLst/>
          </a:prstGeom>
        </p:spPr>
      </p:pic>
      <p:pic>
        <p:nvPicPr>
          <p:cNvPr id="9" name="图片 9">
            <a:extLst>
              <a:ext uri="{FF2B5EF4-FFF2-40B4-BE49-F238E27FC236}">
                <a16:creationId xmlns:a16="http://schemas.microsoft.com/office/drawing/2014/main" id="{D2F88E41-8775-5C93-6F54-ACC44EA38D8F}"/>
              </a:ext>
            </a:extLst>
          </p:cNvPr>
          <p:cNvPicPr>
            <a:picLocks noChangeAspect="1"/>
          </p:cNvPicPr>
          <p:nvPr/>
        </p:nvPicPr>
        <p:blipFill>
          <a:blip r:embed="rId3"/>
          <a:stretch>
            <a:fillRect/>
          </a:stretch>
        </p:blipFill>
        <p:spPr>
          <a:xfrm>
            <a:off x="5636920" y="3643334"/>
            <a:ext cx="6459125" cy="3211999"/>
          </a:xfrm>
          <a:prstGeom prst="rect">
            <a:avLst/>
          </a:prstGeom>
        </p:spPr>
      </p:pic>
      <p:sp>
        <p:nvSpPr>
          <p:cNvPr id="10" name="文本框 9">
            <a:extLst>
              <a:ext uri="{FF2B5EF4-FFF2-40B4-BE49-F238E27FC236}">
                <a16:creationId xmlns:a16="http://schemas.microsoft.com/office/drawing/2014/main" id="{EB760EE9-7F88-D984-DFCC-7414D3E387F5}"/>
              </a:ext>
            </a:extLst>
          </p:cNvPr>
          <p:cNvSpPr txBox="1"/>
          <p:nvPr/>
        </p:nvSpPr>
        <p:spPr>
          <a:xfrm>
            <a:off x="7311907" y="1194741"/>
            <a:ext cx="352072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800">
                <a:ea typeface="得意黑"/>
                <a:cs typeface="Arial"/>
              </a:rPr>
              <a:t>智能问答模块页面+</a:t>
            </a:r>
            <a:endParaRPr lang="zh-CN"/>
          </a:p>
          <a:p>
            <a:r>
              <a:rPr lang="zh-CN" altLang="en-US" sz="2800">
                <a:ea typeface="得意黑"/>
                <a:cs typeface="Arial"/>
              </a:rPr>
              <a:t>丰富的提问方式+</a:t>
            </a:r>
            <a:endParaRPr lang="zh-CN">
              <a:ea typeface="微软雅黑"/>
              <a:cs typeface="Arial"/>
            </a:endParaRPr>
          </a:p>
          <a:p>
            <a:r>
              <a:rPr lang="zh-CN" altLang="en-US" sz="2800">
                <a:ea typeface="得意黑"/>
                <a:cs typeface="Arial"/>
              </a:rPr>
              <a:t>回答页面跳转+</a:t>
            </a:r>
            <a:endParaRPr lang="zh-CN">
              <a:ea typeface="微软雅黑"/>
              <a:cs typeface="Arial"/>
            </a:endParaRPr>
          </a:p>
          <a:p>
            <a:r>
              <a:rPr lang="zh-CN" altLang="en-US" sz="2800">
                <a:ea typeface="得意黑"/>
                <a:cs typeface="Arial"/>
              </a:rPr>
              <a:t>视觉动效</a:t>
            </a:r>
            <a:endParaRPr lang="zh-CN">
              <a:cs typeface="Arial"/>
            </a:endParaRPr>
          </a:p>
        </p:txBody>
      </p:sp>
    </p:spTree>
    <p:extLst>
      <p:ext uri="{BB962C8B-B14F-4D97-AF65-F5344CB8AC3E}">
        <p14:creationId xmlns:p14="http://schemas.microsoft.com/office/powerpoint/2010/main" val="323559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7413776" y="3037871"/>
            <a:ext cx="5163121" cy="923330"/>
          </a:xfrm>
        </p:spPr>
        <p:txBody>
          <a:bodyPr wrap="square">
            <a:spAutoFit/>
          </a:bodyPr>
          <a:lstStyle/>
          <a:p>
            <a:r>
              <a:rPr lang="zh-CN" altLang="en-US" sz="6000">
                <a:ea typeface="得意黑"/>
                <a:cs typeface="Arial"/>
              </a:rPr>
              <a:t>技术难点</a:t>
            </a: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6472766" y="1546968"/>
            <a:ext cx="1576072" cy="1446550"/>
          </a:xfrm>
        </p:spPr>
        <p:txBody>
          <a:bodyPr vert="horz" wrap="none" lIns="91440" tIns="45720" rIns="91440" bIns="45720" rtlCol="0" anchor="t">
            <a:spAutoFit/>
          </a:bodyPr>
          <a:lstStyle/>
          <a:p>
            <a:r>
              <a:rPr lang="en-GB" sz="8800">
                <a:latin typeface="得意黑" pitchFamily="2" charset="-122"/>
                <a:ea typeface="得意黑"/>
                <a:cs typeface="+mn-ea"/>
                <a:sym typeface="+mn-lt"/>
              </a:rPr>
              <a:t>08</a:t>
            </a:r>
            <a:endParaRPr lang="en-GB" sz="8800">
              <a:latin typeface="得意黑" pitchFamily="2" charset="-122"/>
              <a:ea typeface="得意黑" pitchFamily="2" charset="-122"/>
              <a:cs typeface="+mn-ea"/>
              <a:sym typeface="+mn-lt"/>
            </a:endParaRPr>
          </a:p>
        </p:txBody>
      </p:sp>
    </p:spTree>
    <p:extLst>
      <p:ext uri="{BB962C8B-B14F-4D97-AF65-F5344CB8AC3E}">
        <p14:creationId xmlns:p14="http://schemas.microsoft.com/office/powerpoint/2010/main" val="1430632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7535112" y="2996364"/>
            <a:ext cx="4279247" cy="923330"/>
          </a:xfrm>
        </p:spPr>
        <p:txBody>
          <a:bodyPr>
            <a:spAutoFit/>
          </a:bodyPr>
          <a:lstStyle/>
          <a:p>
            <a:r>
              <a:rPr lang="zh-CN" altLang="en-US" sz="6000">
                <a:ea typeface="得意黑"/>
                <a:cs typeface="Arial"/>
              </a:rPr>
              <a:t>团队介绍</a:t>
            </a:r>
            <a:endParaRPr lang="zh-CN" sz="6000">
              <a:ea typeface="得意黑"/>
              <a:cs typeface="Arial"/>
            </a:endParaRP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6747933" y="1546968"/>
            <a:ext cx="1063112" cy="1446550"/>
          </a:xfrm>
        </p:spPr>
        <p:txBody>
          <a:bodyPr/>
          <a:lstStyle/>
          <a:p>
            <a:r>
              <a:rPr lang="en-GB" sz="8800">
                <a:latin typeface="得意黑" pitchFamily="2" charset="-122"/>
                <a:ea typeface="得意黑" pitchFamily="2" charset="-122"/>
                <a:cs typeface="+mn-ea"/>
                <a:sym typeface="+mn-lt"/>
              </a:rPr>
              <a:t>01</a:t>
            </a:r>
          </a:p>
        </p:txBody>
      </p:sp>
    </p:spTree>
    <p:extLst>
      <p:ext uri="{BB962C8B-B14F-4D97-AF65-F5344CB8AC3E}">
        <p14:creationId xmlns:p14="http://schemas.microsoft.com/office/powerpoint/2010/main" val="2267038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dirty="0" smtClean="0">
                <a:cs typeface="+mn-ea"/>
                <a:sym typeface="+mn-lt"/>
              </a:rPr>
              <a:pPr/>
              <a:t>28</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3048854" y="2616899"/>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ea typeface="得意黑"/>
              <a:cs typeface="Arial"/>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solidFill>
                <a:schemeClr val="accent4">
                  <a:lumMod val="60000"/>
                  <a:lumOff val="40000"/>
                </a:schemeClr>
              </a:solidFill>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285362" y="4499771"/>
            <a:ext cx="4064208"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cs typeface="Arial"/>
            </a:endParaRPr>
          </a:p>
        </p:txBody>
      </p:sp>
      <p:sp>
        <p:nvSpPr>
          <p:cNvPr id="2" name="文本框 1">
            <a:extLst>
              <a:ext uri="{FF2B5EF4-FFF2-40B4-BE49-F238E27FC236}">
                <a16:creationId xmlns:a16="http://schemas.microsoft.com/office/drawing/2014/main" id="{71DB3755-FAA5-4489-6FA9-E1FB54985969}"/>
              </a:ext>
            </a:extLst>
          </p:cNvPr>
          <p:cNvSpPr txBox="1"/>
          <p:nvPr/>
        </p:nvSpPr>
        <p:spPr>
          <a:xfrm>
            <a:off x="3277454" y="4587213"/>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latin typeface="得意黑" pitchFamily="2" charset="-122"/>
              <a:ea typeface="得意黑" pitchFamily="2" charset="-122"/>
            </a:endParaRPr>
          </a:p>
        </p:txBody>
      </p:sp>
      <p:sp>
        <p:nvSpPr>
          <p:cNvPr id="8" name="标题 1">
            <a:extLst>
              <a:ext uri="{FF2B5EF4-FFF2-40B4-BE49-F238E27FC236}">
                <a16:creationId xmlns:a16="http://schemas.microsoft.com/office/drawing/2014/main" id="{F30C08BA-A3FF-12B8-5BEB-1ABAF0FB8635}"/>
              </a:ext>
            </a:extLst>
          </p:cNvPr>
          <p:cNvSpPr>
            <a:spLocks noGrp="1"/>
          </p:cNvSpPr>
          <p:nvPr>
            <p:ph type="title"/>
          </p:nvPr>
        </p:nvSpPr>
        <p:spPr>
          <a:xfrm>
            <a:off x="583998" y="-89573"/>
            <a:ext cx="1974010" cy="1200329"/>
          </a:xfrm>
        </p:spPr>
        <p:txBody>
          <a:bodyPr wrap="square">
            <a:spAutoFit/>
          </a:bodyPr>
          <a:lstStyle/>
          <a:p>
            <a:r>
              <a:rPr lang="zh-CN" altLang="en-US" sz="4000">
                <a:ea typeface="得意黑"/>
                <a:cs typeface="Arial"/>
              </a:rPr>
              <a:t>技术难点</a:t>
            </a:r>
          </a:p>
        </p:txBody>
      </p:sp>
      <p:sp>
        <p:nvSpPr>
          <p:cNvPr id="5" name="文本框 4">
            <a:extLst>
              <a:ext uri="{FF2B5EF4-FFF2-40B4-BE49-F238E27FC236}">
                <a16:creationId xmlns:a16="http://schemas.microsoft.com/office/drawing/2014/main" id="{A90F8556-83F7-24B8-BD29-B8B2D4D43A73}"/>
              </a:ext>
            </a:extLst>
          </p:cNvPr>
          <p:cNvSpPr txBox="1"/>
          <p:nvPr/>
        </p:nvSpPr>
        <p:spPr>
          <a:xfrm>
            <a:off x="189501" y="1372475"/>
            <a:ext cx="12090284"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800">
                <a:ea typeface="得意黑"/>
                <a:cs typeface="Arial"/>
              </a:rPr>
              <a:t>•后端：</a:t>
            </a:r>
            <a:endParaRPr lang="zh-CN" sz="2800">
              <a:ea typeface="得意黑"/>
              <a:cs typeface="Arial"/>
            </a:endParaRPr>
          </a:p>
          <a:p>
            <a:r>
              <a:rPr lang="zh-CN" altLang="en-US" sz="2800">
                <a:ea typeface="得意黑"/>
                <a:cs typeface="Arial"/>
              </a:rPr>
              <a:t>     ♥知识图谱可视化：采取了Django作为网页框架</a:t>
            </a:r>
          </a:p>
          <a:p>
            <a:r>
              <a:rPr lang="zh-CN" altLang="en-US" sz="2800">
                <a:ea typeface="得意黑"/>
                <a:cs typeface="Arial"/>
              </a:rPr>
              <a:t>     ♥智能问答系统：采用了Flask作为网页框架，采用Apache Jena Fuseki </a:t>
            </a:r>
            <a:r>
              <a:rPr lang="zh-CN" altLang="en-US" sz="2800">
                <a:solidFill>
                  <a:srgbClr val="FFFFFF"/>
                </a:solidFill>
                <a:ea typeface="得意黑"/>
                <a:cs typeface="+mn-lt"/>
              </a:rPr>
              <a:t>处理RDF数据和执行 SPARQL 查询，难点在于如何匹配问题和所设置的问题模板，给出正确的答复。</a:t>
            </a:r>
            <a:endParaRPr lang="zh-CN" altLang="en-US" sz="2800">
              <a:ea typeface="得意黑"/>
              <a:cs typeface="Arial"/>
            </a:endParaRPr>
          </a:p>
          <a:p>
            <a:r>
              <a:rPr lang="zh-CN" altLang="en-US" sz="2800">
                <a:solidFill>
                  <a:srgbClr val="FFFFFF"/>
                </a:solidFill>
                <a:ea typeface="得意黑"/>
                <a:cs typeface="+mn-lt"/>
              </a:rPr>
              <a:t>       总的来说两部分内容所用的都不太一样，体现了技术种类的多样性。最后将其合并为一个项目，体现其完整性。</a:t>
            </a:r>
            <a:endParaRPr lang="zh-CN" altLang="en-US" sz="2800" dirty="0">
              <a:solidFill>
                <a:srgbClr val="FFFFFF"/>
              </a:solidFill>
              <a:ea typeface="得意黑"/>
              <a:cs typeface="+mn-lt"/>
            </a:endParaRPr>
          </a:p>
          <a:p>
            <a:endParaRPr lang="zh-CN" altLang="en-US" sz="2800" dirty="0">
              <a:solidFill>
                <a:srgbClr val="FFFFFF"/>
              </a:solidFill>
              <a:ea typeface="得意黑"/>
              <a:cs typeface="+mn-lt"/>
            </a:endParaRPr>
          </a:p>
          <a:p>
            <a:r>
              <a:rPr lang="zh-CN" altLang="en-US" sz="2800">
                <a:solidFill>
                  <a:srgbClr val="FFFFFF"/>
                </a:solidFill>
                <a:ea typeface="得意黑"/>
                <a:cs typeface="+mn-lt"/>
              </a:rPr>
              <a:t>•前端:</a:t>
            </a:r>
            <a:endParaRPr lang="zh-CN" altLang="en-US" sz="2800" dirty="0">
              <a:solidFill>
                <a:srgbClr val="FFFFFF"/>
              </a:solidFill>
              <a:ea typeface="得意黑"/>
              <a:cs typeface="+mn-lt"/>
            </a:endParaRPr>
          </a:p>
          <a:p>
            <a:r>
              <a:rPr lang="zh-CN" altLang="en-US" sz="2800">
                <a:solidFill>
                  <a:srgbClr val="FFFFFF"/>
                </a:solidFill>
                <a:ea typeface="得意黑"/>
                <a:cs typeface="+mn-lt"/>
              </a:rPr>
              <a:t>    ♥知识图谱可视化：</a:t>
            </a:r>
            <a:r>
              <a:rPr lang="zh-CN" sz="2800">
                <a:solidFill>
                  <a:srgbClr val="FFFFFF"/>
                </a:solidFill>
                <a:ea typeface="得意黑"/>
                <a:cs typeface="+mn-lt"/>
              </a:rPr>
              <a:t>neo4j作为图数据库，d3实现数据可视化，难点主要在于如何将后端的数据发送至</a:t>
            </a:r>
            <a:r>
              <a:rPr lang="zh-CN" altLang="en-US" sz="2800">
                <a:solidFill>
                  <a:srgbClr val="FFFFFF"/>
                </a:solidFill>
                <a:ea typeface="得意黑"/>
                <a:cs typeface="+mn-lt"/>
              </a:rPr>
              <a:t>前端</a:t>
            </a:r>
            <a:r>
              <a:rPr lang="zh-CN" sz="2800">
                <a:solidFill>
                  <a:srgbClr val="FFFFFF"/>
                </a:solidFill>
                <a:ea typeface="得意黑"/>
                <a:cs typeface="+mn-lt"/>
              </a:rPr>
              <a:t>，并且实现灵活</a:t>
            </a:r>
            <a:r>
              <a:rPr lang="zh-CN" altLang="en-US" sz="2800">
                <a:solidFill>
                  <a:srgbClr val="FFFFFF"/>
                </a:solidFill>
                <a:ea typeface="得意黑"/>
                <a:cs typeface="+mn-lt"/>
              </a:rPr>
              <a:t>展示。</a:t>
            </a:r>
            <a:endParaRPr lang="zh-CN" sz="2800" dirty="0">
              <a:solidFill>
                <a:srgbClr val="FFFFFF"/>
              </a:solidFill>
              <a:ea typeface="得意黑"/>
              <a:cs typeface="+mn-lt"/>
            </a:endParaRPr>
          </a:p>
          <a:p>
            <a:r>
              <a:rPr lang="zh-CN" altLang="en-US" sz="2800">
                <a:solidFill>
                  <a:srgbClr val="FFFFFF"/>
                </a:solidFill>
                <a:ea typeface="得意黑"/>
                <a:cs typeface="+mn-lt"/>
              </a:rPr>
              <a:t>    ♥智能问答系统：在静态资源加载时候可能需要注意路径问题，美化设计的过程中注意格式上的统一</a:t>
            </a:r>
            <a:endParaRPr lang="zh-CN" altLang="en-US" sz="2800" dirty="0">
              <a:solidFill>
                <a:srgbClr val="FFFFFF"/>
              </a:solidFill>
              <a:ea typeface="得意黑"/>
              <a:cs typeface="+mn-lt"/>
            </a:endParaRPr>
          </a:p>
          <a:p>
            <a:endParaRPr lang="zh-CN" altLang="en-US" sz="2800" dirty="0">
              <a:solidFill>
                <a:srgbClr val="FFFFFF"/>
              </a:solidFill>
              <a:ea typeface="得意黑"/>
              <a:cs typeface="+mn-lt"/>
            </a:endParaRPr>
          </a:p>
          <a:p>
            <a:endParaRPr lang="zh-CN" altLang="en-US" sz="2800" dirty="0">
              <a:solidFill>
                <a:srgbClr val="FFFFFF"/>
              </a:solidFill>
              <a:ea typeface="得意黑"/>
              <a:cs typeface="+mn-lt"/>
            </a:endParaRPr>
          </a:p>
        </p:txBody>
      </p:sp>
    </p:spTree>
    <p:extLst>
      <p:ext uri="{BB962C8B-B14F-4D97-AF65-F5344CB8AC3E}">
        <p14:creationId xmlns:p14="http://schemas.microsoft.com/office/powerpoint/2010/main" val="277187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7413776" y="3037871"/>
            <a:ext cx="5163121" cy="923330"/>
          </a:xfrm>
        </p:spPr>
        <p:txBody>
          <a:bodyPr wrap="square">
            <a:spAutoFit/>
          </a:bodyPr>
          <a:lstStyle/>
          <a:p>
            <a:r>
              <a:rPr lang="zh-CN" altLang="en-US" sz="6000">
                <a:ea typeface="得意黑"/>
                <a:cs typeface="Arial"/>
              </a:rPr>
              <a:t>未来展望</a:t>
            </a: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6472766" y="1546968"/>
            <a:ext cx="1576072" cy="1446550"/>
          </a:xfrm>
        </p:spPr>
        <p:txBody>
          <a:bodyPr vert="horz" wrap="none" lIns="91440" tIns="45720" rIns="91440" bIns="45720" rtlCol="0" anchor="t">
            <a:spAutoFit/>
          </a:bodyPr>
          <a:lstStyle/>
          <a:p>
            <a:r>
              <a:rPr lang="en-GB" sz="8800">
                <a:latin typeface="得意黑" pitchFamily="2" charset="-122"/>
                <a:ea typeface="得意黑"/>
                <a:cs typeface="+mn-ea"/>
                <a:sym typeface="+mn-lt"/>
              </a:rPr>
              <a:t>09</a:t>
            </a:r>
            <a:endParaRPr lang="en-GB" sz="8800">
              <a:latin typeface="得意黑" pitchFamily="2" charset="-122"/>
              <a:ea typeface="得意黑" pitchFamily="2" charset="-122"/>
              <a:cs typeface="+mn-ea"/>
              <a:sym typeface="+mn-lt"/>
            </a:endParaRPr>
          </a:p>
        </p:txBody>
      </p:sp>
    </p:spTree>
    <p:extLst>
      <p:ext uri="{BB962C8B-B14F-4D97-AF65-F5344CB8AC3E}">
        <p14:creationId xmlns:p14="http://schemas.microsoft.com/office/powerpoint/2010/main" val="2125429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dirty="0" smtClean="0">
                <a:cs typeface="+mn-ea"/>
                <a:sym typeface="+mn-lt"/>
              </a:rPr>
              <a:pPr/>
              <a:t>30</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2051192" y="730059"/>
            <a:ext cx="10116614" cy="7786747"/>
          </a:xfrm>
          <a:prstGeom prst="rect">
            <a:avLst/>
          </a:prstGeom>
          <a:noFill/>
        </p:spPr>
        <p:txBody>
          <a:bodyPr wrap="square" lIns="91440" tIns="45720" rIns="91440" bIns="45720" rtlCol="0" anchor="t">
            <a:spAutoFit/>
          </a:bodyPr>
          <a:lstStyle/>
          <a:p>
            <a:r>
              <a:rPr lang="zh-CN" altLang="en-US" sz="2400">
                <a:solidFill>
                  <a:schemeClr val="bg2">
                    <a:lumMod val="20000"/>
                    <a:lumOff val="80000"/>
                  </a:schemeClr>
                </a:solidFill>
                <a:ea typeface="得意黑"/>
                <a:cs typeface="Arial"/>
              </a:rPr>
              <a:t>为了更全面的覆盖到多种菜系的更多菜品，可以考虑扩充数据库的容量，例如增加其他菜系、每个菜系扩充更多菜品等等，并且结合多种数据源</a:t>
            </a:r>
            <a:r>
              <a:rPr lang="zh-CN" altLang="en-US" sz="2400">
                <a:highlight>
                  <a:srgbClr val="808000"/>
                </a:highlight>
                <a:ea typeface="得意黑"/>
                <a:cs typeface="Arial"/>
              </a:rPr>
              <a:t>确保数据完整性与准确性</a:t>
            </a:r>
          </a:p>
          <a:p>
            <a:endParaRPr lang="zh-CN" altLang="en-US" sz="2400">
              <a:solidFill>
                <a:schemeClr val="bg2">
                  <a:lumMod val="20000"/>
                  <a:lumOff val="80000"/>
                </a:schemeClr>
              </a:solidFill>
              <a:ea typeface="得意黑"/>
              <a:cs typeface="Arial"/>
            </a:endParaRPr>
          </a:p>
          <a:p>
            <a:r>
              <a:rPr lang="zh-CN" altLang="en-US" sz="2400">
                <a:solidFill>
                  <a:schemeClr val="bg2">
                    <a:lumMod val="20000"/>
                    <a:lumOff val="80000"/>
                  </a:schemeClr>
                </a:solidFill>
                <a:ea typeface="得意黑"/>
                <a:cs typeface="Arial"/>
              </a:rPr>
              <a:t>本项目实现的智能问答是基于预设正则模板的匹配，只能回答较为局限的问题种类，未来可以</a:t>
            </a:r>
            <a:r>
              <a:rPr lang="zh-CN" sz="2400">
                <a:solidFill>
                  <a:srgbClr val="D1D5DB"/>
                </a:solidFill>
                <a:ea typeface="得意黑"/>
                <a:cs typeface="+mn-lt"/>
              </a:rPr>
              <a:t>使用图神经网络（GNN）等表示学习方法来学习更有效的知识图谱表示，以</a:t>
            </a:r>
            <a:r>
              <a:rPr lang="zh-CN" sz="2400">
                <a:solidFill>
                  <a:srgbClr val="D1D5DB"/>
                </a:solidFill>
                <a:highlight>
                  <a:srgbClr val="808000"/>
                </a:highlight>
                <a:ea typeface="得意黑"/>
                <a:cs typeface="+mn-lt"/>
              </a:rPr>
              <a:t>提高问题与知识图谱之间的匹配效果</a:t>
            </a:r>
            <a:r>
              <a:rPr lang="zh-CN" sz="2400">
                <a:solidFill>
                  <a:srgbClr val="D1D5DB"/>
                </a:solidFill>
                <a:ea typeface="得意黑"/>
                <a:cs typeface="+mn-lt"/>
              </a:rPr>
              <a:t>。</a:t>
            </a:r>
          </a:p>
          <a:p>
            <a:endParaRPr lang="zh-CN" sz="4400">
              <a:solidFill>
                <a:srgbClr val="D1D5DB"/>
              </a:solidFill>
              <a:ea typeface="得意黑"/>
              <a:cs typeface="Arial"/>
            </a:endParaRPr>
          </a:p>
          <a:p>
            <a:r>
              <a:rPr lang="zh-CN" altLang="en-US" sz="2400" b="1">
                <a:highlight>
                  <a:srgbClr val="808000"/>
                </a:highlight>
                <a:ea typeface="得意黑"/>
                <a:cs typeface="+mn-lt"/>
              </a:rPr>
              <a:t>引入推理与逻辑推断</a:t>
            </a:r>
            <a:r>
              <a:rPr lang="zh-CN" altLang="en-US" sz="2400">
                <a:solidFill>
                  <a:srgbClr val="D1D5DB"/>
                </a:solidFill>
                <a:ea typeface="得意黑"/>
                <a:cs typeface="+mn-lt"/>
              </a:rPr>
              <a:t>：</a:t>
            </a:r>
            <a:endParaRPr lang="zh-CN" altLang="en-US" sz="3600">
              <a:ea typeface="得意黑"/>
              <a:cs typeface="Arial"/>
            </a:endParaRPr>
          </a:p>
          <a:p>
            <a:pPr marL="285750" indent="-285750">
              <a:buFont typeface="Arial"/>
              <a:buChar char="•"/>
            </a:pPr>
            <a:r>
              <a:rPr lang="zh-CN" altLang="en-US" sz="2400">
                <a:solidFill>
                  <a:srgbClr val="D1D5DB"/>
                </a:solidFill>
                <a:ea typeface="得意黑"/>
                <a:cs typeface="+mn-lt"/>
              </a:rPr>
              <a:t>在知识图谱中添加逻辑规则，以支持逻辑推理，从而更好地回答复杂问题。</a:t>
            </a:r>
            <a:endParaRPr lang="zh-CN" altLang="en-US" sz="3600">
              <a:ea typeface="得意黑"/>
              <a:cs typeface="Arial"/>
            </a:endParaRPr>
          </a:p>
          <a:p>
            <a:pPr marL="285750" indent="-285750">
              <a:buFont typeface="Arial"/>
              <a:buChar char="•"/>
            </a:pPr>
            <a:r>
              <a:rPr lang="zh-CN" altLang="en-US" sz="2400">
                <a:solidFill>
                  <a:srgbClr val="D1D5DB"/>
                </a:solidFill>
                <a:ea typeface="得意黑"/>
                <a:cs typeface="+mn-lt"/>
              </a:rPr>
              <a:t>利用图算法和推理技术，进行跨实体和关系的多跳推理。</a:t>
            </a:r>
            <a:endParaRPr lang="zh-CN" altLang="en-US" sz="1400">
              <a:ea typeface="得意黑"/>
              <a:cs typeface="Arial"/>
            </a:endParaRPr>
          </a:p>
          <a:p>
            <a:r>
              <a:rPr lang="zh-CN" sz="2400" b="1">
                <a:highlight>
                  <a:srgbClr val="808000"/>
                </a:highlight>
                <a:ea typeface="得意黑"/>
                <a:cs typeface="+mn-lt"/>
              </a:rPr>
              <a:t>交互和用户体验</a:t>
            </a:r>
            <a:r>
              <a:rPr lang="zh-CN" sz="2400">
                <a:solidFill>
                  <a:srgbClr val="D1D5DB"/>
                </a:solidFill>
                <a:ea typeface="得意黑"/>
                <a:cs typeface="+mn-lt"/>
              </a:rPr>
              <a:t>：</a:t>
            </a:r>
            <a:endParaRPr lang="zh-CN" sz="2400">
              <a:ea typeface="得意黑"/>
              <a:cs typeface="Arial"/>
            </a:endParaRPr>
          </a:p>
          <a:p>
            <a:pPr marL="285750" indent="-285750">
              <a:buFont typeface="Arial"/>
              <a:buChar char="•"/>
            </a:pPr>
            <a:r>
              <a:rPr lang="zh-CN" sz="2400">
                <a:solidFill>
                  <a:srgbClr val="D1D5DB"/>
                </a:solidFill>
                <a:ea typeface="得意黑"/>
                <a:cs typeface="+mn-lt"/>
              </a:rPr>
              <a:t>优化KBQA系统的交互界面和用户体验，使用户可以更自然、更方便地与系统交互。</a:t>
            </a:r>
            <a:endParaRPr lang="zh-CN" sz="2400">
              <a:ea typeface="得意黑"/>
              <a:cs typeface="Arial"/>
            </a:endParaRPr>
          </a:p>
          <a:p>
            <a:pPr marL="285750" indent="-285750">
              <a:buFont typeface="Arial"/>
              <a:buChar char="•"/>
            </a:pPr>
            <a:r>
              <a:rPr lang="zh-CN" sz="2400">
                <a:solidFill>
                  <a:srgbClr val="D1D5DB"/>
                </a:solidFill>
                <a:ea typeface="得意黑"/>
                <a:cs typeface="+mn-lt"/>
              </a:rPr>
              <a:t>支持自然语言问题的多样化表达和更加灵活的查询方式。</a:t>
            </a:r>
            <a:endParaRPr lang="zh-CN" sz="2400">
              <a:ea typeface="得意黑"/>
            </a:endParaRPr>
          </a:p>
          <a:p>
            <a:endParaRPr lang="zh-CN" altLang="en-US" sz="2400">
              <a:solidFill>
                <a:srgbClr val="D1D5DB"/>
              </a:solidFill>
              <a:ea typeface="得意黑"/>
              <a:cs typeface="Arial"/>
            </a:endParaRPr>
          </a:p>
          <a:p>
            <a:endParaRPr lang="zh-CN" sz="2400">
              <a:solidFill>
                <a:srgbClr val="D1D5DB"/>
              </a:solidFill>
              <a:ea typeface="得意黑"/>
              <a:cs typeface="Arial"/>
            </a:endParaRPr>
          </a:p>
          <a:p>
            <a:endParaRPr lang="zh-CN" altLang="en-US" sz="2400">
              <a:solidFill>
                <a:schemeClr val="bg2">
                  <a:lumMod val="20000"/>
                  <a:lumOff val="80000"/>
                </a:schemeClr>
              </a:solidFill>
              <a:ea typeface="得意黑"/>
              <a:cs typeface="Arial"/>
            </a:endParaRPr>
          </a:p>
          <a:p>
            <a:endParaRPr lang="zh-CN" altLang="en-US" sz="2400">
              <a:solidFill>
                <a:schemeClr val="bg2">
                  <a:lumMod val="20000"/>
                  <a:lumOff val="80000"/>
                </a:schemeClr>
              </a:solidFill>
              <a:ea typeface="得意黑"/>
              <a:cs typeface="Arial"/>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solidFill>
                <a:schemeClr val="accent4">
                  <a:lumMod val="60000"/>
                  <a:lumOff val="40000"/>
                </a:schemeClr>
              </a:solidFill>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285362" y="4499771"/>
            <a:ext cx="4064208"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cs typeface="Arial"/>
            </a:endParaRPr>
          </a:p>
        </p:txBody>
      </p:sp>
      <p:sp>
        <p:nvSpPr>
          <p:cNvPr id="5" name="文本框 4">
            <a:extLst>
              <a:ext uri="{FF2B5EF4-FFF2-40B4-BE49-F238E27FC236}">
                <a16:creationId xmlns:a16="http://schemas.microsoft.com/office/drawing/2014/main" id="{2D15AC05-9B38-C0E6-B609-48CAC41DDCCA}"/>
              </a:ext>
            </a:extLst>
          </p:cNvPr>
          <p:cNvSpPr txBox="1"/>
          <p:nvPr/>
        </p:nvSpPr>
        <p:spPr>
          <a:xfrm>
            <a:off x="76063" y="224557"/>
            <a:ext cx="275872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4000" b="1">
                <a:ea typeface="得意黑"/>
                <a:cs typeface="Arial"/>
              </a:rPr>
              <a:t>未来展望</a:t>
            </a:r>
          </a:p>
        </p:txBody>
      </p:sp>
    </p:spTree>
    <p:extLst>
      <p:ext uri="{BB962C8B-B14F-4D97-AF65-F5344CB8AC3E}">
        <p14:creationId xmlns:p14="http://schemas.microsoft.com/office/powerpoint/2010/main" val="575302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7413776" y="3037871"/>
            <a:ext cx="5163121" cy="923330"/>
          </a:xfrm>
        </p:spPr>
        <p:txBody>
          <a:bodyPr wrap="square">
            <a:spAutoFit/>
          </a:bodyPr>
          <a:lstStyle/>
          <a:p>
            <a:r>
              <a:rPr lang="zh-CN" altLang="en-US" sz="6000">
                <a:ea typeface="得意黑"/>
                <a:cs typeface="Arial"/>
              </a:rPr>
              <a:t>项目总结</a:t>
            </a: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6472766" y="1546968"/>
            <a:ext cx="1576072" cy="1446550"/>
          </a:xfrm>
        </p:spPr>
        <p:txBody>
          <a:bodyPr vert="horz" wrap="none" lIns="91440" tIns="45720" rIns="91440" bIns="45720" rtlCol="0" anchor="t">
            <a:spAutoFit/>
          </a:bodyPr>
          <a:lstStyle/>
          <a:p>
            <a:r>
              <a:rPr lang="en-GB" sz="8800">
                <a:latin typeface="得意黑" pitchFamily="2" charset="-122"/>
                <a:ea typeface="得意黑" pitchFamily="2" charset="-122"/>
                <a:cs typeface="+mn-ea"/>
              </a:rPr>
              <a:t>10</a:t>
            </a:r>
          </a:p>
        </p:txBody>
      </p:sp>
    </p:spTree>
    <p:extLst>
      <p:ext uri="{BB962C8B-B14F-4D97-AF65-F5344CB8AC3E}">
        <p14:creationId xmlns:p14="http://schemas.microsoft.com/office/powerpoint/2010/main" val="1268279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dirty="0" smtClean="0">
                <a:cs typeface="+mn-ea"/>
                <a:sym typeface="+mn-lt"/>
              </a:rPr>
              <a:pPr/>
              <a:t>32</a:t>
            </a:fld>
            <a:endParaRPr lang="zh-CN" altLang="en-US">
              <a:cs typeface="+mn-ea"/>
              <a:sym typeface="+mn-lt"/>
            </a:endParaRPr>
          </a:p>
        </p:txBody>
      </p:sp>
      <p:sp>
        <p:nvSpPr>
          <p:cNvPr id="4" name="文本框 3">
            <a:extLst>
              <a:ext uri="{FF2B5EF4-FFF2-40B4-BE49-F238E27FC236}">
                <a16:creationId xmlns:a16="http://schemas.microsoft.com/office/drawing/2014/main" id="{826D0B10-6919-B3CD-622E-B8ADB4891E51}"/>
              </a:ext>
            </a:extLst>
          </p:cNvPr>
          <p:cNvSpPr txBox="1"/>
          <p:nvPr/>
        </p:nvSpPr>
        <p:spPr>
          <a:xfrm>
            <a:off x="3048854" y="2616899"/>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ea typeface="得意黑"/>
              <a:cs typeface="Arial"/>
            </a:endParaRPr>
          </a:p>
        </p:txBody>
      </p:sp>
      <p:sp>
        <p:nvSpPr>
          <p:cNvPr id="6" name="标题 1">
            <a:extLst>
              <a:ext uri="{FF2B5EF4-FFF2-40B4-BE49-F238E27FC236}">
                <a16:creationId xmlns:a16="http://schemas.microsoft.com/office/drawing/2014/main" id="{173CBB24-1509-D6C4-563B-274F10156215}"/>
              </a:ext>
            </a:extLst>
          </p:cNvPr>
          <p:cNvSpPr txBox="1">
            <a:spLocks/>
          </p:cNvSpPr>
          <p:nvPr/>
        </p:nvSpPr>
        <p:spPr>
          <a:xfrm>
            <a:off x="230935" y="287000"/>
            <a:ext cx="6393750"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solidFill>
                <a:schemeClr val="accent4">
                  <a:lumMod val="60000"/>
                  <a:lumOff val="40000"/>
                </a:schemeClr>
              </a:solidFill>
              <a:cs typeface="Arial"/>
            </a:endParaRPr>
          </a:p>
        </p:txBody>
      </p:sp>
      <p:sp>
        <p:nvSpPr>
          <p:cNvPr id="7" name="标题 1">
            <a:extLst>
              <a:ext uri="{FF2B5EF4-FFF2-40B4-BE49-F238E27FC236}">
                <a16:creationId xmlns:a16="http://schemas.microsoft.com/office/drawing/2014/main" id="{90342586-2101-D1CB-89AC-1D556BD68A18}"/>
              </a:ext>
            </a:extLst>
          </p:cNvPr>
          <p:cNvSpPr txBox="1">
            <a:spLocks/>
          </p:cNvSpPr>
          <p:nvPr/>
        </p:nvSpPr>
        <p:spPr>
          <a:xfrm>
            <a:off x="285362" y="4499771"/>
            <a:ext cx="4064208"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endParaRPr lang="zh-CN" altLang="en-US" sz="4400" b="0">
              <a:cs typeface="Arial"/>
            </a:endParaRPr>
          </a:p>
        </p:txBody>
      </p:sp>
      <p:sp>
        <p:nvSpPr>
          <p:cNvPr id="2" name="文本框 1">
            <a:extLst>
              <a:ext uri="{FF2B5EF4-FFF2-40B4-BE49-F238E27FC236}">
                <a16:creationId xmlns:a16="http://schemas.microsoft.com/office/drawing/2014/main" id="{71DB3755-FAA5-4489-6FA9-E1FB54985969}"/>
              </a:ext>
            </a:extLst>
          </p:cNvPr>
          <p:cNvSpPr txBox="1"/>
          <p:nvPr/>
        </p:nvSpPr>
        <p:spPr>
          <a:xfrm>
            <a:off x="3277454" y="4587213"/>
            <a:ext cx="7830615" cy="461665"/>
          </a:xfrm>
          <a:prstGeom prst="rect">
            <a:avLst/>
          </a:prstGeom>
          <a:noFill/>
        </p:spPr>
        <p:txBody>
          <a:bodyPr wrap="square" lIns="91440" tIns="45720" rIns="91440" bIns="45720" rtlCol="0" anchor="t">
            <a:spAutoFit/>
          </a:bodyPr>
          <a:lstStyle/>
          <a:p>
            <a:endParaRPr lang="zh-CN" altLang="en-US" sz="2400">
              <a:solidFill>
                <a:schemeClr val="bg2">
                  <a:lumMod val="20000"/>
                  <a:lumOff val="80000"/>
                </a:schemeClr>
              </a:solidFill>
              <a:latin typeface="得意黑" pitchFamily="2" charset="-122"/>
              <a:ea typeface="得意黑" pitchFamily="2" charset="-122"/>
            </a:endParaRPr>
          </a:p>
        </p:txBody>
      </p:sp>
      <p:sp>
        <p:nvSpPr>
          <p:cNvPr id="5" name="文本框 4">
            <a:extLst>
              <a:ext uri="{FF2B5EF4-FFF2-40B4-BE49-F238E27FC236}">
                <a16:creationId xmlns:a16="http://schemas.microsoft.com/office/drawing/2014/main" id="{8D20200E-C56A-19A2-D07C-B6C014B48694}"/>
              </a:ext>
            </a:extLst>
          </p:cNvPr>
          <p:cNvSpPr txBox="1"/>
          <p:nvPr/>
        </p:nvSpPr>
        <p:spPr>
          <a:xfrm>
            <a:off x="531518" y="419806"/>
            <a:ext cx="23177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4000" b="1">
                <a:ea typeface="得意黑"/>
                <a:cs typeface="Arial"/>
              </a:rPr>
              <a:t>项目总结</a:t>
            </a:r>
            <a:endParaRPr lang="zh-CN" altLang="en-US" sz="4000" b="1">
              <a:ea typeface="得意黑"/>
            </a:endParaRPr>
          </a:p>
        </p:txBody>
      </p:sp>
      <p:sp>
        <p:nvSpPr>
          <p:cNvPr id="8" name="文本框 7">
            <a:extLst>
              <a:ext uri="{FF2B5EF4-FFF2-40B4-BE49-F238E27FC236}">
                <a16:creationId xmlns:a16="http://schemas.microsoft.com/office/drawing/2014/main" id="{D57D7282-A051-E50A-3116-B83D28B90581}"/>
              </a:ext>
            </a:extLst>
          </p:cNvPr>
          <p:cNvSpPr txBox="1"/>
          <p:nvPr/>
        </p:nvSpPr>
        <p:spPr>
          <a:xfrm>
            <a:off x="1977907" y="2026122"/>
            <a:ext cx="8603072" cy="44584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zh-CN" altLang="en-US" sz="2400">
                <a:ea typeface="得意黑"/>
                <a:cs typeface="Arial"/>
              </a:rPr>
              <a:t>本次“老八食谱”项目主要完成了 </a:t>
            </a:r>
            <a:r>
              <a:rPr lang="zh-CN" altLang="en-US" sz="2400">
                <a:highlight>
                  <a:srgbClr val="808000"/>
                </a:highlight>
                <a:ea typeface="得意黑"/>
                <a:cs typeface="Arial"/>
              </a:rPr>
              <a:t>中式菜系知识图谱可视化</a:t>
            </a:r>
            <a:r>
              <a:rPr lang="zh-CN" altLang="en-US" sz="2400">
                <a:ea typeface="得意黑"/>
                <a:cs typeface="Arial"/>
              </a:rPr>
              <a:t> 与 </a:t>
            </a:r>
            <a:r>
              <a:rPr lang="zh-CN" altLang="en-US" sz="2400">
                <a:highlight>
                  <a:srgbClr val="808000"/>
                </a:highlight>
                <a:ea typeface="得意黑"/>
                <a:cs typeface="Arial"/>
              </a:rPr>
              <a:t>基于前者的智能问答系统</a:t>
            </a:r>
            <a:r>
              <a:rPr lang="zh-CN" altLang="en-US" sz="2400">
                <a:ea typeface="得意黑"/>
                <a:cs typeface="Arial"/>
              </a:rPr>
              <a:t> 两部分功能模块的实现，并针对</a:t>
            </a:r>
            <a:r>
              <a:rPr lang="zh-CN" altLang="en-US" sz="2400" u="sng">
                <a:ea typeface="得意黑"/>
                <a:cs typeface="Arial"/>
              </a:rPr>
              <a:t>解析提问语句效率、后端到前端的数据映射速度、页面动效与美观度做出了优化</a:t>
            </a:r>
            <a:r>
              <a:rPr lang="zh-CN" altLang="en-US" sz="2400">
                <a:ea typeface="得意黑"/>
                <a:cs typeface="Arial"/>
              </a:rPr>
              <a:t>，来保证项目整体的可用性</a:t>
            </a:r>
          </a:p>
          <a:p>
            <a:pPr>
              <a:lnSpc>
                <a:spcPct val="150000"/>
              </a:lnSpc>
            </a:pPr>
            <a:r>
              <a:rPr lang="zh-CN" altLang="en-US" sz="2400">
                <a:ea typeface="得意黑"/>
                <a:cs typeface="Arial"/>
              </a:rPr>
              <a:t>但仍存在不少机制上、数据上等等各方面的不足，有充足日后优化的余地。</a:t>
            </a:r>
          </a:p>
          <a:p>
            <a:pPr>
              <a:lnSpc>
                <a:spcPct val="150000"/>
              </a:lnSpc>
            </a:pPr>
            <a:r>
              <a:rPr lang="zh-CN" altLang="en-US" sz="2400">
                <a:ea typeface="得意黑"/>
                <a:cs typeface="Arial"/>
              </a:rPr>
              <a:t>同时希望能够在智能问答系统中结合可视化部分使用到的D3功能，将查询结果可视化。</a:t>
            </a:r>
          </a:p>
        </p:txBody>
      </p:sp>
    </p:spTree>
    <p:extLst>
      <p:ext uri="{BB962C8B-B14F-4D97-AF65-F5344CB8AC3E}">
        <p14:creationId xmlns:p14="http://schemas.microsoft.com/office/powerpoint/2010/main" val="3667828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E970F5C-F6D6-43DB-85A5-11A0EB348149}"/>
              </a:ext>
            </a:extLst>
          </p:cNvPr>
          <p:cNvSpPr>
            <a:spLocks noGrp="1"/>
          </p:cNvSpPr>
          <p:nvPr>
            <p:ph type="body" sz="quarter" idx="13"/>
          </p:nvPr>
        </p:nvSpPr>
        <p:spPr>
          <a:xfrm>
            <a:off x="7691108" y="4730467"/>
            <a:ext cx="4675834" cy="1003608"/>
          </a:xfrm>
        </p:spPr>
        <p:txBody>
          <a:bodyPr>
            <a:spAutoFit/>
          </a:bodyPr>
          <a:lstStyle/>
          <a:p>
            <a:r>
              <a:rPr lang="en-US" altLang="zh-CN" sz="5400" err="1">
                <a:latin typeface="得意黑" pitchFamily="2" charset="-122"/>
                <a:ea typeface="得意黑" pitchFamily="2" charset="-122"/>
                <a:cs typeface="+mn-ea"/>
              </a:rPr>
              <a:t>谢谢</a:t>
            </a:r>
            <a:endParaRPr lang="en-US" altLang="zh-CN" sz="5400" err="1">
              <a:latin typeface="得意黑" pitchFamily="2" charset="-122"/>
              <a:ea typeface="得意黑" pitchFamily="2" charset="-122"/>
              <a:cs typeface="+mn-ea"/>
              <a:sym typeface="+mn-lt"/>
            </a:endParaRPr>
          </a:p>
        </p:txBody>
      </p:sp>
    </p:spTree>
    <p:extLst>
      <p:ext uri="{BB962C8B-B14F-4D97-AF65-F5344CB8AC3E}">
        <p14:creationId xmlns:p14="http://schemas.microsoft.com/office/powerpoint/2010/main" val="377932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791A9-05E0-4132-9BC0-98DDD4804680}"/>
              </a:ext>
            </a:extLst>
          </p:cNvPr>
          <p:cNvSpPr>
            <a:spLocks noGrp="1"/>
          </p:cNvSpPr>
          <p:nvPr>
            <p:ph type="title"/>
          </p:nvPr>
        </p:nvSpPr>
        <p:spPr>
          <a:xfrm>
            <a:off x="413312" y="664218"/>
            <a:ext cx="4706465" cy="590931"/>
          </a:xfrm>
        </p:spPr>
        <p:txBody>
          <a:bodyPr/>
          <a:lstStyle/>
          <a:p>
            <a:r>
              <a:rPr lang="zh-CN" altLang="en-US" sz="3600" b="0">
                <a:ea typeface="得意黑"/>
                <a:cs typeface="Arial"/>
              </a:rPr>
              <a:t>团队名称：</a:t>
            </a:r>
            <a:r>
              <a:rPr lang="zh-CN" altLang="en-US" sz="3600" b="0">
                <a:solidFill>
                  <a:schemeClr val="tx2"/>
                </a:solidFill>
                <a:ea typeface="得意黑"/>
                <a:cs typeface="Arial"/>
              </a:rPr>
              <a:t>不被优化</a:t>
            </a:r>
            <a:endParaRPr lang="zh-CN" altLang="en-US" sz="3600" b="0">
              <a:solidFill>
                <a:schemeClr val="tx2"/>
              </a:solidFill>
              <a:ea typeface="得意黑"/>
            </a:endParaRPr>
          </a:p>
        </p:txBody>
      </p:sp>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4</a:t>
            </a:fld>
            <a:endParaRPr lang="zh-CN" altLang="en-US">
              <a:cs typeface="+mn-ea"/>
              <a:sym typeface="+mn-lt"/>
            </a:endParaRPr>
          </a:p>
        </p:txBody>
      </p:sp>
      <p:sp>
        <p:nvSpPr>
          <p:cNvPr id="4" name="文本框 3">
            <a:extLst>
              <a:ext uri="{FF2B5EF4-FFF2-40B4-BE49-F238E27FC236}">
                <a16:creationId xmlns:a16="http://schemas.microsoft.com/office/drawing/2014/main" id="{B181F3E7-B631-E4B5-1323-03DD53F33D89}"/>
              </a:ext>
            </a:extLst>
          </p:cNvPr>
          <p:cNvSpPr txBox="1"/>
          <p:nvPr/>
        </p:nvSpPr>
        <p:spPr>
          <a:xfrm>
            <a:off x="414556" y="1296750"/>
            <a:ext cx="4691550"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3600">
                <a:ea typeface="得意黑"/>
                <a:cs typeface="Arial"/>
              </a:rPr>
              <a:t>团队宣言：</a:t>
            </a:r>
            <a:endParaRPr lang="zh-CN" altLang="en-US" sz="2800">
              <a:ea typeface="+mn-lt"/>
              <a:cs typeface="+mn-lt"/>
            </a:endParaRPr>
          </a:p>
          <a:p>
            <a:r>
              <a:rPr lang="zh-CN" sz="2800">
                <a:ea typeface="得意黑"/>
                <a:cs typeface="+mn-lt"/>
              </a:rPr>
              <a:t>落地为兄弟，何必骨肉亲！得欢当作乐，斗酒聚比邻</a:t>
            </a:r>
            <a:r>
              <a:rPr lang="zh-CN" sz="2800">
                <a:ea typeface="+mn-lt"/>
                <a:cs typeface="+mn-lt"/>
              </a:rPr>
              <a:t>。</a:t>
            </a:r>
            <a:endParaRPr lang="zh-CN" altLang="en-US" sz="2800">
              <a:ea typeface="+mn-lt"/>
              <a:cs typeface="+mn-lt"/>
            </a:endParaRPr>
          </a:p>
          <a:p>
            <a:endParaRPr lang="zh-CN" altLang="en-US" sz="4400">
              <a:ea typeface="得意黑"/>
              <a:cs typeface="Arial"/>
            </a:endParaRPr>
          </a:p>
        </p:txBody>
      </p:sp>
      <p:pic>
        <p:nvPicPr>
          <p:cNvPr id="9" name="图片 9" descr="一群人站在人行道上&#10;&#10;已自动生成说明">
            <a:extLst>
              <a:ext uri="{FF2B5EF4-FFF2-40B4-BE49-F238E27FC236}">
                <a16:creationId xmlns:a16="http://schemas.microsoft.com/office/drawing/2014/main" id="{3D48F8FE-1589-D2DA-48DD-7CC8A0EB969F}"/>
              </a:ext>
            </a:extLst>
          </p:cNvPr>
          <p:cNvPicPr>
            <a:picLocks noChangeAspect="1"/>
          </p:cNvPicPr>
          <p:nvPr/>
        </p:nvPicPr>
        <p:blipFill>
          <a:blip r:embed="rId2"/>
          <a:stretch>
            <a:fillRect/>
          </a:stretch>
        </p:blipFill>
        <p:spPr>
          <a:xfrm>
            <a:off x="5656446" y="2335955"/>
            <a:ext cx="5752516" cy="4287342"/>
          </a:xfrm>
          <a:prstGeom prst="rect">
            <a:avLst/>
          </a:prstGeom>
        </p:spPr>
      </p:pic>
      <p:sp>
        <p:nvSpPr>
          <p:cNvPr id="6" name="文本框 5">
            <a:extLst>
              <a:ext uri="{FF2B5EF4-FFF2-40B4-BE49-F238E27FC236}">
                <a16:creationId xmlns:a16="http://schemas.microsoft.com/office/drawing/2014/main" id="{F85890DC-FD94-3E15-D9F9-DC140A81608C}"/>
              </a:ext>
            </a:extLst>
          </p:cNvPr>
          <p:cNvSpPr txBox="1"/>
          <p:nvPr/>
        </p:nvSpPr>
        <p:spPr>
          <a:xfrm>
            <a:off x="476969" y="2987150"/>
            <a:ext cx="33666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3200">
                <a:ea typeface="得意黑"/>
                <a:cs typeface="Arial"/>
              </a:rPr>
              <a:t>团队霸气 logo：</a:t>
            </a:r>
            <a:endParaRPr lang="zh-CN" altLang="en-US" sz="3200">
              <a:ea typeface="得意黑"/>
            </a:endParaRPr>
          </a:p>
        </p:txBody>
      </p:sp>
      <p:sp>
        <p:nvSpPr>
          <p:cNvPr id="7" name="文本框 6">
            <a:extLst>
              <a:ext uri="{FF2B5EF4-FFF2-40B4-BE49-F238E27FC236}">
                <a16:creationId xmlns:a16="http://schemas.microsoft.com/office/drawing/2014/main" id="{3612331F-CED9-5E49-8B11-FF3546104F59}"/>
              </a:ext>
            </a:extLst>
          </p:cNvPr>
          <p:cNvSpPr txBox="1"/>
          <p:nvPr/>
        </p:nvSpPr>
        <p:spPr>
          <a:xfrm>
            <a:off x="6018466" y="247878"/>
            <a:ext cx="5266813"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800" b="1">
                <a:ea typeface="得意黑"/>
                <a:cs typeface="Arial"/>
              </a:rPr>
              <a:t>团队成员</a:t>
            </a:r>
            <a:r>
              <a:rPr lang="zh-CN" altLang="en-US" sz="2800" b="1">
                <a:solidFill>
                  <a:srgbClr val="FFFFFF"/>
                </a:solidFill>
                <a:ea typeface="得意黑"/>
                <a:cs typeface="Arial"/>
              </a:rPr>
              <a:t> </a:t>
            </a:r>
            <a:r>
              <a:rPr lang="zh-CN" altLang="en-US" b="1">
                <a:solidFill>
                  <a:srgbClr val="FFFFFF"/>
                </a:solidFill>
                <a:ea typeface="得意黑"/>
                <a:cs typeface="Arial"/>
              </a:rPr>
              <a:t>帅气合影</a:t>
            </a:r>
            <a:r>
              <a:rPr lang="zh-CN" altLang="en-US" sz="2800">
                <a:solidFill>
                  <a:schemeClr val="bg1">
                    <a:lumMod val="50000"/>
                    <a:lumOff val="50000"/>
                  </a:schemeClr>
                </a:solidFill>
                <a:ea typeface="得意黑"/>
                <a:cs typeface="Arial"/>
              </a:rPr>
              <a:t>（从左至右）</a:t>
            </a:r>
            <a:r>
              <a:rPr lang="zh-CN" altLang="en-US" sz="2800" b="1">
                <a:ea typeface="得意黑"/>
                <a:cs typeface="Arial"/>
              </a:rPr>
              <a:t>：</a:t>
            </a:r>
          </a:p>
          <a:p>
            <a:r>
              <a:rPr lang="zh-CN" altLang="en-US" sz="2400">
                <a:ea typeface="得意黑"/>
                <a:cs typeface="Arial"/>
              </a:rPr>
              <a:t>开发经理——傅桐</a:t>
            </a:r>
          </a:p>
          <a:p>
            <a:r>
              <a:rPr lang="zh-CN" altLang="en-US" sz="2400">
                <a:ea typeface="得意黑"/>
                <a:cs typeface="Arial"/>
              </a:rPr>
              <a:t>质量保障工程师——彭钰钊</a:t>
            </a:r>
          </a:p>
          <a:p>
            <a:r>
              <a:rPr lang="zh-CN" altLang="en-US" sz="2400">
                <a:ea typeface="得意黑"/>
                <a:cs typeface="Arial"/>
              </a:rPr>
              <a:t>项目经理——赵康明</a:t>
            </a:r>
          </a:p>
          <a:p>
            <a:r>
              <a:rPr lang="zh-CN" altLang="en-US" sz="2400">
                <a:ea typeface="得意黑"/>
                <a:cs typeface="Arial"/>
              </a:rPr>
              <a:t>项目架构师——张弛</a:t>
            </a:r>
          </a:p>
        </p:txBody>
      </p:sp>
      <p:pic>
        <p:nvPicPr>
          <p:cNvPr id="8" name="图片 9">
            <a:extLst>
              <a:ext uri="{FF2B5EF4-FFF2-40B4-BE49-F238E27FC236}">
                <a16:creationId xmlns:a16="http://schemas.microsoft.com/office/drawing/2014/main" id="{B9F8A91A-1629-B626-8F17-C10E6AC315BB}"/>
              </a:ext>
            </a:extLst>
          </p:cNvPr>
          <p:cNvPicPr>
            <a:picLocks noChangeAspect="1"/>
          </p:cNvPicPr>
          <p:nvPr/>
        </p:nvPicPr>
        <p:blipFill>
          <a:blip r:embed="rId3"/>
          <a:stretch>
            <a:fillRect/>
          </a:stretch>
        </p:blipFill>
        <p:spPr>
          <a:xfrm>
            <a:off x="1154019" y="4105794"/>
            <a:ext cx="2508014" cy="2517422"/>
          </a:xfrm>
          <a:prstGeom prst="rect">
            <a:avLst/>
          </a:prstGeom>
        </p:spPr>
      </p:pic>
      <p:sp>
        <p:nvSpPr>
          <p:cNvPr id="10" name="文本框 9">
            <a:extLst>
              <a:ext uri="{FF2B5EF4-FFF2-40B4-BE49-F238E27FC236}">
                <a16:creationId xmlns:a16="http://schemas.microsoft.com/office/drawing/2014/main" id="{3D12A1EF-49A1-B2E3-C04A-1998608CAD0F}"/>
              </a:ext>
            </a:extLst>
          </p:cNvPr>
          <p:cNvSpPr txBox="1"/>
          <p:nvPr/>
        </p:nvSpPr>
        <p:spPr>
          <a:xfrm>
            <a:off x="481523" y="3634943"/>
            <a:ext cx="3832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得意黑"/>
                <a:cs typeface="Arial"/>
              </a:rPr>
              <a:t>寓意：第八组-&gt;八大菜系-&gt;老八食谱</a:t>
            </a:r>
          </a:p>
        </p:txBody>
      </p:sp>
    </p:spTree>
    <p:extLst>
      <p:ext uri="{BB962C8B-B14F-4D97-AF65-F5344CB8AC3E}">
        <p14:creationId xmlns:p14="http://schemas.microsoft.com/office/powerpoint/2010/main" val="52634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791A9-05E0-4132-9BC0-98DDD4804680}"/>
              </a:ext>
            </a:extLst>
          </p:cNvPr>
          <p:cNvSpPr>
            <a:spLocks noGrp="1"/>
          </p:cNvSpPr>
          <p:nvPr>
            <p:ph type="title"/>
          </p:nvPr>
        </p:nvSpPr>
        <p:spPr>
          <a:xfrm>
            <a:off x="4851024" y="1012207"/>
            <a:ext cx="2493358" cy="701731"/>
          </a:xfrm>
        </p:spPr>
        <p:txBody>
          <a:bodyPr/>
          <a:lstStyle/>
          <a:p>
            <a:r>
              <a:rPr lang="zh-CN" altLang="en-US" sz="4400">
                <a:ea typeface="得意黑"/>
                <a:cs typeface="Arial"/>
              </a:rPr>
              <a:t>成员分工</a:t>
            </a:r>
          </a:p>
        </p:txBody>
      </p:sp>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5</a:t>
            </a:fld>
            <a:endParaRPr lang="zh-CN" altLang="en-US">
              <a:cs typeface="+mn-ea"/>
              <a:sym typeface="+mn-lt"/>
            </a:endParaRPr>
          </a:p>
        </p:txBody>
      </p:sp>
      <p:sp>
        <p:nvSpPr>
          <p:cNvPr id="9" name="文本框 8">
            <a:extLst>
              <a:ext uri="{FF2B5EF4-FFF2-40B4-BE49-F238E27FC236}">
                <a16:creationId xmlns:a16="http://schemas.microsoft.com/office/drawing/2014/main" id="{1A3FD08F-6C45-1850-E68E-5A15DE2DBB58}"/>
              </a:ext>
            </a:extLst>
          </p:cNvPr>
          <p:cNvSpPr txBox="1"/>
          <p:nvPr/>
        </p:nvSpPr>
        <p:spPr>
          <a:xfrm>
            <a:off x="2011884" y="2368555"/>
            <a:ext cx="8173529" cy="3046988"/>
          </a:xfrm>
          <a:prstGeom prst="rect">
            <a:avLst/>
          </a:prstGeom>
          <a:noFill/>
        </p:spPr>
        <p:txBody>
          <a:bodyPr wrap="square" lIns="91440" tIns="45720" rIns="91440" bIns="45720" anchor="t">
            <a:spAutoFit/>
          </a:bodyPr>
          <a:lstStyle/>
          <a:p>
            <a:pPr marL="342900" indent="-342900">
              <a:buFont typeface="Arial"/>
              <a:buChar char="•"/>
            </a:pPr>
            <a:r>
              <a:rPr lang="zh-CN" altLang="en-US" sz="2400">
                <a:ea typeface="得意黑"/>
                <a:cs typeface="+mn-lt"/>
              </a:rPr>
              <a:t>数据爬取与预处理：小组成员均分数据爬取与预处理工作</a:t>
            </a:r>
            <a:endParaRPr lang="en-US" altLang="zh-CN"/>
          </a:p>
          <a:p>
            <a:endParaRPr lang="zh-CN" altLang="en-US" sz="2400">
              <a:ea typeface="得意黑"/>
              <a:cs typeface="+mn-lt"/>
            </a:endParaRPr>
          </a:p>
          <a:p>
            <a:pPr marL="342900" indent="-342900">
              <a:buFont typeface="Arial"/>
              <a:buChar char="•"/>
            </a:pPr>
            <a:r>
              <a:rPr lang="zh-CN" altLang="en-US" sz="2400">
                <a:ea typeface="得意黑"/>
                <a:cs typeface="+mn-lt"/>
              </a:rPr>
              <a:t>知识图谱可视化界面设计与实现：傅桐、彭钰钊</a:t>
            </a:r>
          </a:p>
          <a:p>
            <a:pPr marL="342900" indent="-342900">
              <a:buFont typeface="Arial"/>
              <a:buChar char="•"/>
            </a:pPr>
            <a:endParaRPr lang="zh-CN" altLang="en-US" sz="2400">
              <a:ea typeface="得意黑"/>
              <a:cs typeface="+mn-lt"/>
            </a:endParaRPr>
          </a:p>
          <a:p>
            <a:pPr marL="342900" indent="-342900">
              <a:buFont typeface="Arial"/>
              <a:buChar char="•"/>
            </a:pPr>
            <a:r>
              <a:rPr lang="zh-CN" altLang="en-US" sz="2400">
                <a:ea typeface="得意黑"/>
                <a:cs typeface="+mn-lt"/>
              </a:rPr>
              <a:t>智能问答系统设计与实现：赵康明、张弛</a:t>
            </a:r>
          </a:p>
          <a:p>
            <a:pPr marL="342900" indent="-342900">
              <a:buFont typeface="Arial"/>
              <a:buChar char="•"/>
            </a:pPr>
            <a:endParaRPr lang="zh-CN" altLang="en-US" sz="2400">
              <a:ea typeface="得意黑"/>
              <a:cs typeface="+mn-lt"/>
            </a:endParaRPr>
          </a:p>
          <a:p>
            <a:pPr marL="342900" indent="-342900">
              <a:buFont typeface="Arial"/>
              <a:buChar char="•"/>
            </a:pPr>
            <a:r>
              <a:rPr lang="zh-CN" altLang="en-US" sz="2400">
                <a:ea typeface="得意黑"/>
                <a:cs typeface="+mn-lt"/>
              </a:rPr>
              <a:t>演示文稿及项目说明文档撰写：小组成员依照前期分工撰写自己所实现的模块</a:t>
            </a:r>
          </a:p>
        </p:txBody>
      </p:sp>
    </p:spTree>
    <p:extLst>
      <p:ext uri="{BB962C8B-B14F-4D97-AF65-F5344CB8AC3E}">
        <p14:creationId xmlns:p14="http://schemas.microsoft.com/office/powerpoint/2010/main" val="392356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7437141" y="3072563"/>
            <a:ext cx="4279247" cy="923330"/>
          </a:xfrm>
        </p:spPr>
        <p:txBody>
          <a:bodyPr>
            <a:spAutoFit/>
          </a:bodyPr>
          <a:lstStyle/>
          <a:p>
            <a:r>
              <a:rPr lang="zh-CN" altLang="en-US" sz="6000">
                <a:latin typeface="得意黑" pitchFamily="2" charset="-122"/>
                <a:ea typeface="得意黑"/>
                <a:cs typeface="+mn-ea"/>
                <a:sym typeface="+mn-lt"/>
              </a:rPr>
              <a:t>项目概述</a:t>
            </a:r>
            <a:endParaRPr lang="zh-CN" altLang="en-US" sz="6000">
              <a:latin typeface="得意黑" pitchFamily="2" charset="-122"/>
              <a:ea typeface="得意黑" pitchFamily="2" charset="-122"/>
              <a:cs typeface="+mn-ea"/>
            </a:endParaRP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6747933" y="1546968"/>
            <a:ext cx="1210588" cy="1446550"/>
          </a:xfrm>
        </p:spPr>
        <p:txBody>
          <a:bodyPr/>
          <a:lstStyle/>
          <a:p>
            <a:r>
              <a:rPr lang="en-GB" sz="8800">
                <a:latin typeface="得意黑" pitchFamily="2" charset="-122"/>
                <a:ea typeface="得意黑" pitchFamily="2" charset="-122"/>
                <a:cs typeface="+mn-ea"/>
                <a:sym typeface="+mn-lt"/>
              </a:rPr>
              <a:t>02</a:t>
            </a:r>
          </a:p>
        </p:txBody>
      </p:sp>
      <p:sp>
        <p:nvSpPr>
          <p:cNvPr id="4" name="文本框 3">
            <a:extLst>
              <a:ext uri="{FF2B5EF4-FFF2-40B4-BE49-F238E27FC236}">
                <a16:creationId xmlns:a16="http://schemas.microsoft.com/office/drawing/2014/main" id="{628E2706-B838-9134-140E-5F9D7EA67C8D}"/>
              </a:ext>
            </a:extLst>
          </p:cNvPr>
          <p:cNvSpPr txBox="1"/>
          <p:nvPr/>
        </p:nvSpPr>
        <p:spPr>
          <a:xfrm>
            <a:off x="7118110" y="4837406"/>
            <a:ext cx="4469769" cy="461665"/>
          </a:xfrm>
          <a:prstGeom prst="rect">
            <a:avLst/>
          </a:prstGeom>
          <a:noFill/>
        </p:spPr>
        <p:txBody>
          <a:bodyPr wrap="square" lIns="91440" tIns="45720" rIns="91440" bIns="45720" anchor="t">
            <a:spAutoFit/>
          </a:bodyPr>
          <a:lstStyle/>
          <a:p>
            <a:r>
              <a:rPr lang="zh-CN" sz="2400">
                <a:solidFill>
                  <a:schemeClr val="bg1"/>
                </a:solidFill>
                <a:ea typeface="+mn-lt"/>
                <a:cs typeface="+mn-lt"/>
              </a:rPr>
              <a:t>选题：中华八大菜系菜谱</a:t>
            </a:r>
            <a:r>
              <a:rPr lang="zh-CN" altLang="en-US" sz="2400">
                <a:solidFill>
                  <a:schemeClr val="bg1"/>
                </a:solidFill>
                <a:ea typeface="+mn-lt"/>
                <a:cs typeface="+mn-lt"/>
              </a:rPr>
              <a:t>图谱</a:t>
            </a:r>
          </a:p>
        </p:txBody>
      </p:sp>
    </p:spTree>
    <p:extLst>
      <p:ext uri="{BB962C8B-B14F-4D97-AF65-F5344CB8AC3E}">
        <p14:creationId xmlns:p14="http://schemas.microsoft.com/office/powerpoint/2010/main" val="231325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791A9-05E0-4132-9BC0-98DDD4804680}"/>
              </a:ext>
            </a:extLst>
          </p:cNvPr>
          <p:cNvSpPr>
            <a:spLocks noGrp="1"/>
          </p:cNvSpPr>
          <p:nvPr>
            <p:ph type="title"/>
          </p:nvPr>
        </p:nvSpPr>
        <p:spPr>
          <a:xfrm>
            <a:off x="1330391" y="472056"/>
            <a:ext cx="4499636" cy="701731"/>
          </a:xfrm>
        </p:spPr>
        <p:txBody>
          <a:bodyPr/>
          <a:lstStyle/>
          <a:p>
            <a:r>
              <a:rPr lang="zh-CN" sz="4400" b="0">
                <a:ea typeface="得意黑"/>
                <a:cs typeface="+mj-lt"/>
                <a:sym typeface="+mn-lt"/>
              </a:rPr>
              <a:t>项目背景与</a:t>
            </a:r>
            <a:r>
              <a:rPr lang="zh-CN" altLang="en-US" sz="4400" b="0">
                <a:ea typeface="得意黑"/>
                <a:cs typeface="+mj-lt"/>
                <a:sym typeface="+mn-lt"/>
              </a:rPr>
              <a:t>目标</a:t>
            </a:r>
            <a:endParaRPr lang="zh-CN" altLang="en-US">
              <a:ea typeface="得意黑"/>
            </a:endParaRPr>
          </a:p>
        </p:txBody>
      </p:sp>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7</a:t>
            </a:fld>
            <a:endParaRPr lang="zh-CN" altLang="en-US">
              <a:cs typeface="+mn-ea"/>
              <a:sym typeface="+mn-lt"/>
            </a:endParaRPr>
          </a:p>
        </p:txBody>
      </p:sp>
      <p:sp>
        <p:nvSpPr>
          <p:cNvPr id="5" name="标题 1">
            <a:extLst>
              <a:ext uri="{FF2B5EF4-FFF2-40B4-BE49-F238E27FC236}">
                <a16:creationId xmlns:a16="http://schemas.microsoft.com/office/drawing/2014/main" id="{F12DDACC-2AE7-F2EA-F52D-42085B40175D}"/>
              </a:ext>
            </a:extLst>
          </p:cNvPr>
          <p:cNvSpPr txBox="1">
            <a:spLocks/>
          </p:cNvSpPr>
          <p:nvPr/>
        </p:nvSpPr>
        <p:spPr>
          <a:xfrm>
            <a:off x="7905363" y="1963399"/>
            <a:ext cx="3563465" cy="701731"/>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altLang="en-US" sz="4400" b="0">
                <a:ea typeface="得意黑"/>
                <a:cs typeface="+mj-lt"/>
                <a:sym typeface="+mn-lt"/>
              </a:rPr>
              <a:t>项目意义</a:t>
            </a:r>
            <a:endParaRPr lang="zh-CN">
              <a:ea typeface="得意黑"/>
            </a:endParaRPr>
          </a:p>
        </p:txBody>
      </p:sp>
      <p:sp>
        <p:nvSpPr>
          <p:cNvPr id="9" name="文本框 8">
            <a:extLst>
              <a:ext uri="{FF2B5EF4-FFF2-40B4-BE49-F238E27FC236}">
                <a16:creationId xmlns:a16="http://schemas.microsoft.com/office/drawing/2014/main" id="{1A3FD08F-6C45-1850-E68E-5A15DE2DBB58}"/>
              </a:ext>
            </a:extLst>
          </p:cNvPr>
          <p:cNvSpPr txBox="1"/>
          <p:nvPr/>
        </p:nvSpPr>
        <p:spPr>
          <a:xfrm>
            <a:off x="227453" y="1539035"/>
            <a:ext cx="6331226" cy="4893647"/>
          </a:xfrm>
          <a:prstGeom prst="rect">
            <a:avLst/>
          </a:prstGeom>
          <a:noFill/>
        </p:spPr>
        <p:txBody>
          <a:bodyPr wrap="square" lIns="91440" tIns="45720" rIns="91440" bIns="45720" anchor="t">
            <a:spAutoFit/>
          </a:bodyPr>
          <a:lstStyle/>
          <a:p>
            <a:r>
              <a:rPr lang="zh-CN" altLang="en-US" sz="2400">
                <a:latin typeface="得意黑" pitchFamily="2" charset="-122"/>
                <a:ea typeface="得意黑"/>
              </a:rPr>
              <a:t>南开大学有着光荣的爱国传统。这份爱也体现在对祖国的传统文化的热爱上。</a:t>
            </a:r>
            <a:endParaRPr lang="zh-CN" altLang="en-US" sz="2400">
              <a:ea typeface="得意黑" pitchFamily="2" charset="-122"/>
              <a:cs typeface="+mn-lt"/>
            </a:endParaRPr>
          </a:p>
          <a:p>
            <a:endParaRPr lang="zh-CN" sz="2400">
              <a:ea typeface="得意黑"/>
              <a:cs typeface="+mn-lt"/>
            </a:endParaRPr>
          </a:p>
          <a:p>
            <a:r>
              <a:rPr lang="zh-CN" sz="2400">
                <a:ea typeface="得意黑"/>
                <a:cs typeface="+mn-lt"/>
              </a:rPr>
              <a:t>中华文化源远流长，博大精深。在绵延不绝的文化长河中，丰富多彩，令人垂涎的各种中华美食必然是其中的一颗明珠。</a:t>
            </a:r>
            <a:endParaRPr lang="zh-CN" altLang="en-US" sz="2400">
              <a:ea typeface="得意黑"/>
              <a:cs typeface="+mn-lt"/>
            </a:endParaRPr>
          </a:p>
          <a:p>
            <a:endParaRPr lang="zh-CN" sz="2400">
              <a:ea typeface="得意黑"/>
              <a:cs typeface="+mn-lt"/>
            </a:endParaRPr>
          </a:p>
          <a:p>
            <a:r>
              <a:rPr lang="zh-CN" sz="2400">
                <a:ea typeface="得意黑"/>
                <a:cs typeface="+mn-lt"/>
              </a:rPr>
              <a:t>为了结合计算机技术</a:t>
            </a:r>
            <a:r>
              <a:rPr lang="zh-CN" altLang="en-US" sz="2400">
                <a:ea typeface="得意黑"/>
                <a:cs typeface="+mn-lt"/>
              </a:rPr>
              <a:t>，让我们大家都非常喜爱的美食文化生动的展现出来，我们选择了这个课题，旨在通过我们收集和处理数据，为大家清晰的呈现中华美食的丰富多彩，加深大家对于中华美食的理解和喜爱，并且将其相关知识深入脑中。</a:t>
            </a:r>
          </a:p>
        </p:txBody>
      </p:sp>
      <p:sp>
        <p:nvSpPr>
          <p:cNvPr id="10" name="文本框 9">
            <a:extLst>
              <a:ext uri="{FF2B5EF4-FFF2-40B4-BE49-F238E27FC236}">
                <a16:creationId xmlns:a16="http://schemas.microsoft.com/office/drawing/2014/main" id="{8BADFB6E-A9DB-2074-41D9-DD031CBF50B1}"/>
              </a:ext>
            </a:extLst>
          </p:cNvPr>
          <p:cNvSpPr txBox="1"/>
          <p:nvPr/>
        </p:nvSpPr>
        <p:spPr>
          <a:xfrm>
            <a:off x="7085452" y="2975949"/>
            <a:ext cx="4752797" cy="3046988"/>
          </a:xfrm>
          <a:prstGeom prst="rect">
            <a:avLst/>
          </a:prstGeom>
          <a:noFill/>
        </p:spPr>
        <p:txBody>
          <a:bodyPr wrap="square" lIns="91440" tIns="45720" rIns="91440" bIns="45720" anchor="t">
            <a:spAutoFit/>
          </a:bodyPr>
          <a:lstStyle/>
          <a:p>
            <a:r>
              <a:rPr lang="zh-CN" altLang="en-US" sz="2400">
                <a:latin typeface="得意黑"/>
                <a:ea typeface="得意黑"/>
              </a:rPr>
              <a:t>通过传统文化与现代技术的结合，可以使得庞大的菜系菜品文化“跃然显示器上”，为培育文化自信加油助力。</a:t>
            </a:r>
            <a:endParaRPr lang="zh-CN" altLang="en-US" sz="2400">
              <a:latin typeface="得意黑"/>
              <a:ea typeface="得意黑" pitchFamily="2" charset="-122"/>
              <a:cs typeface="Arial"/>
            </a:endParaRPr>
          </a:p>
          <a:p>
            <a:endParaRPr lang="zh-CN" altLang="en-US" sz="2400">
              <a:latin typeface="得意黑" pitchFamily="2" charset="-122"/>
              <a:ea typeface="得意黑"/>
            </a:endParaRPr>
          </a:p>
          <a:p>
            <a:r>
              <a:rPr lang="zh-CN" altLang="en-US" sz="2400">
                <a:latin typeface="得意黑" pitchFamily="2" charset="-122"/>
                <a:ea typeface="得意黑"/>
              </a:rPr>
              <a:t>同时诱人的菜品也许能激发大家的食欲，起到鼓励大家好好吃饭、照顾身体的作用。</a:t>
            </a:r>
            <a:endParaRPr lang="zh-CN" altLang="en-US" sz="2400">
              <a:ea typeface="得意黑" pitchFamily="2" charset="-122"/>
              <a:cs typeface="+mn-lt"/>
            </a:endParaRPr>
          </a:p>
        </p:txBody>
      </p:sp>
    </p:spTree>
    <p:extLst>
      <p:ext uri="{BB962C8B-B14F-4D97-AF65-F5344CB8AC3E}">
        <p14:creationId xmlns:p14="http://schemas.microsoft.com/office/powerpoint/2010/main" val="591827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791A9-05E0-4132-9BC0-98DDD4804680}"/>
              </a:ext>
            </a:extLst>
          </p:cNvPr>
          <p:cNvSpPr>
            <a:spLocks noGrp="1"/>
          </p:cNvSpPr>
          <p:nvPr>
            <p:ph type="title"/>
          </p:nvPr>
        </p:nvSpPr>
        <p:spPr>
          <a:xfrm>
            <a:off x="1298037" y="716985"/>
            <a:ext cx="10225522" cy="701731"/>
          </a:xfrm>
        </p:spPr>
        <p:txBody>
          <a:bodyPr/>
          <a:lstStyle/>
          <a:p>
            <a:pPr algn="ctr"/>
            <a:r>
              <a:rPr lang="zh-CN" sz="4400" b="0">
                <a:ea typeface="得意黑"/>
                <a:cs typeface="+mj-lt"/>
                <a:sym typeface="+mn-lt"/>
              </a:rPr>
              <a:t>项目名称</a:t>
            </a:r>
            <a:r>
              <a:rPr lang="zh-CN" altLang="en-US" sz="4400" b="0">
                <a:ea typeface="得意黑"/>
                <a:cs typeface="+mj-lt"/>
                <a:sym typeface="+mn-lt"/>
              </a:rPr>
              <a:t>：老八食谱</a:t>
            </a:r>
            <a:endParaRPr lang="zh-CN" altLang="en-US">
              <a:ea typeface="得意黑"/>
              <a:cs typeface="Arial"/>
            </a:endParaRPr>
          </a:p>
        </p:txBody>
      </p:sp>
      <p:sp>
        <p:nvSpPr>
          <p:cNvPr id="3" name="灯片编号占位符 2">
            <a:extLst>
              <a:ext uri="{FF2B5EF4-FFF2-40B4-BE49-F238E27FC236}">
                <a16:creationId xmlns:a16="http://schemas.microsoft.com/office/drawing/2014/main" id="{D2C81BAF-D1CC-4A9A-A2CC-1AA4E8B35087}"/>
              </a:ext>
            </a:extLst>
          </p:cNvPr>
          <p:cNvSpPr>
            <a:spLocks noGrp="1"/>
          </p:cNvSpPr>
          <p:nvPr>
            <p:ph type="sldNum" sz="quarter" idx="12"/>
          </p:nvPr>
        </p:nvSpPr>
        <p:spPr>
          <a:xfrm>
            <a:off x="10990127" y="6235704"/>
            <a:ext cx="328250" cy="215996"/>
          </a:xfrm>
        </p:spPr>
        <p:txBody>
          <a:bodyPr/>
          <a:lstStyle/>
          <a:p>
            <a:fld id="{5DD3DB80-B894-403A-B48E-6FDC1A72010E}" type="slidenum">
              <a:rPr lang="zh-CN" altLang="en-US" smtClean="0">
                <a:cs typeface="+mn-ea"/>
                <a:sym typeface="+mn-lt"/>
              </a:rPr>
              <a:pPr/>
              <a:t>8</a:t>
            </a:fld>
            <a:endParaRPr lang="zh-CN" altLang="en-US">
              <a:cs typeface="+mn-ea"/>
              <a:sym typeface="+mn-lt"/>
            </a:endParaRPr>
          </a:p>
        </p:txBody>
      </p:sp>
      <p:sp>
        <p:nvSpPr>
          <p:cNvPr id="7" name="文本框 6">
            <a:extLst>
              <a:ext uri="{FF2B5EF4-FFF2-40B4-BE49-F238E27FC236}">
                <a16:creationId xmlns:a16="http://schemas.microsoft.com/office/drawing/2014/main" id="{491B8970-8FCA-489D-F369-F02BA8D1D865}"/>
              </a:ext>
            </a:extLst>
          </p:cNvPr>
          <p:cNvSpPr txBox="1"/>
          <p:nvPr/>
        </p:nvSpPr>
        <p:spPr>
          <a:xfrm>
            <a:off x="2807369" y="3019493"/>
            <a:ext cx="4382683" cy="3416320"/>
          </a:xfrm>
          <a:prstGeom prst="rect">
            <a:avLst/>
          </a:prstGeom>
          <a:noFill/>
        </p:spPr>
        <p:txBody>
          <a:bodyPr wrap="square" lIns="91440" tIns="45720" rIns="91440" bIns="45720" anchor="t">
            <a:spAutoFit/>
          </a:bodyPr>
          <a:lstStyle/>
          <a:p>
            <a:r>
              <a:rPr lang="zh-CN" altLang="en-US" sz="2400">
                <a:latin typeface="得意黑" pitchFamily="2" charset="-122"/>
                <a:ea typeface="得意黑"/>
              </a:rPr>
              <a:t>第一部分是</a:t>
            </a:r>
            <a:r>
              <a:rPr lang="zh-CN" altLang="en-US" sz="2400" b="1">
                <a:latin typeface="得意黑" pitchFamily="2" charset="-122"/>
                <a:ea typeface="得意黑"/>
              </a:rPr>
              <a:t>知识图谱可视化</a:t>
            </a:r>
            <a:r>
              <a:rPr lang="zh-CN" altLang="en-US" sz="2400">
                <a:latin typeface="得意黑" pitchFamily="2" charset="-122"/>
                <a:ea typeface="得意黑"/>
              </a:rPr>
              <a:t>呈现。</a:t>
            </a:r>
            <a:r>
              <a:rPr lang="zh-CN" sz="2400">
                <a:ea typeface="得意黑"/>
                <a:cs typeface="+mn-lt"/>
              </a:rPr>
              <a:t>对我们搜集到并整理好的数据进行可视化</a:t>
            </a:r>
            <a:r>
              <a:rPr lang="zh-CN" altLang="en-US" sz="2400">
                <a:ea typeface="得意黑"/>
                <a:cs typeface="+mn-lt"/>
              </a:rPr>
              <a:t>展示</a:t>
            </a:r>
            <a:r>
              <a:rPr lang="zh-CN" sz="2400">
                <a:ea typeface="得意黑"/>
                <a:cs typeface="+mn-lt"/>
              </a:rPr>
              <a:t>，旨在通过清晰的展现各大菜系之间的菜品和食材的联系，并且辅以精美的网页界面和音乐带给用户以</a:t>
            </a:r>
            <a:r>
              <a:rPr lang="zh-CN" altLang="en-US" sz="2400">
                <a:ea typeface="得意黑"/>
                <a:cs typeface="+mn-lt"/>
              </a:rPr>
              <a:t>视</a:t>
            </a:r>
            <a:r>
              <a:rPr lang="zh-CN" sz="2400">
                <a:ea typeface="得意黑"/>
                <a:cs typeface="+mn-lt"/>
              </a:rPr>
              <a:t>听刺激来加深</a:t>
            </a:r>
            <a:r>
              <a:rPr lang="zh-CN" altLang="en-US" sz="2400">
                <a:ea typeface="得意黑"/>
                <a:cs typeface="+mn-lt"/>
              </a:rPr>
              <a:t>用户</a:t>
            </a:r>
            <a:r>
              <a:rPr lang="zh-CN" sz="2400">
                <a:ea typeface="得意黑"/>
                <a:cs typeface="+mn-lt"/>
              </a:rPr>
              <a:t>对于中华传统美食的理解与印象。</a:t>
            </a:r>
            <a:endParaRPr lang="zh-CN" altLang="en-US" sz="2400" b="0" i="0">
              <a:effectLst/>
              <a:ea typeface="得意黑"/>
              <a:cs typeface="+mn-lt"/>
            </a:endParaRPr>
          </a:p>
          <a:p>
            <a:endParaRPr lang="zh-CN" altLang="en-US" sz="2400">
              <a:latin typeface="得意黑" pitchFamily="2" charset="-122"/>
              <a:ea typeface="得意黑" pitchFamily="2" charset="-122"/>
            </a:endParaRPr>
          </a:p>
        </p:txBody>
      </p:sp>
      <p:sp>
        <p:nvSpPr>
          <p:cNvPr id="6" name="标题 1">
            <a:extLst>
              <a:ext uri="{FF2B5EF4-FFF2-40B4-BE49-F238E27FC236}">
                <a16:creationId xmlns:a16="http://schemas.microsoft.com/office/drawing/2014/main" id="{0D5B7DCC-F290-4743-E984-0A87D9DC8560}"/>
              </a:ext>
            </a:extLst>
          </p:cNvPr>
          <p:cNvSpPr txBox="1">
            <a:spLocks/>
          </p:cNvSpPr>
          <p:nvPr/>
        </p:nvSpPr>
        <p:spPr>
          <a:xfrm>
            <a:off x="5815304" y="2017829"/>
            <a:ext cx="3628779" cy="723502"/>
          </a:xfrm>
          <a:prstGeom prst="rect">
            <a:avLst/>
          </a:prstGeom>
        </p:spPr>
        <p:txBody>
          <a:bodyPr vert="horz" wrap="square" lIns="91440" tIns="45720" rIns="91440" bIns="45720" rtlCol="0" anchor="b">
            <a:spAutoFit/>
          </a:bodyPr>
          <a:lstStyle>
            <a:lvl1pPr algn="l" defTabSz="914354" rtl="0" eaLnBrk="1" latinLnBrk="0" hangingPunct="1">
              <a:lnSpc>
                <a:spcPct val="90000"/>
              </a:lnSpc>
              <a:spcBef>
                <a:spcPct val="0"/>
              </a:spcBef>
              <a:buNone/>
              <a:defRPr sz="3200" b="1" kern="1200">
                <a:solidFill>
                  <a:schemeClr val="tx1"/>
                </a:solidFill>
                <a:latin typeface="+mj-lt"/>
                <a:ea typeface="+mj-ea"/>
                <a:cs typeface="+mj-cs"/>
              </a:defRPr>
            </a:lvl1pPr>
          </a:lstStyle>
          <a:p>
            <a:r>
              <a:rPr lang="zh-CN" sz="4400" b="0">
                <a:ea typeface="得意黑"/>
                <a:cs typeface="+mj-lt"/>
                <a:sym typeface="+mn-lt"/>
              </a:rPr>
              <a:t>项目</a:t>
            </a:r>
            <a:r>
              <a:rPr lang="zh-CN" altLang="en-US" sz="4400" b="0">
                <a:ea typeface="得意黑"/>
                <a:cs typeface="+mj-lt"/>
                <a:sym typeface="+mn-lt"/>
              </a:rPr>
              <a:t>内容</a:t>
            </a:r>
            <a:endParaRPr lang="zh-CN" sz="4400" b="0">
              <a:ea typeface="得意黑"/>
              <a:cs typeface="Arial"/>
            </a:endParaRPr>
          </a:p>
        </p:txBody>
      </p:sp>
      <p:sp>
        <p:nvSpPr>
          <p:cNvPr id="4" name="文本框 3">
            <a:extLst>
              <a:ext uri="{FF2B5EF4-FFF2-40B4-BE49-F238E27FC236}">
                <a16:creationId xmlns:a16="http://schemas.microsoft.com/office/drawing/2014/main" id="{ABFD9667-9F0F-AABD-461B-CD74C5B82592}"/>
              </a:ext>
            </a:extLst>
          </p:cNvPr>
          <p:cNvSpPr txBox="1"/>
          <p:nvPr/>
        </p:nvSpPr>
        <p:spPr>
          <a:xfrm>
            <a:off x="7422912" y="3019493"/>
            <a:ext cx="4382683" cy="2677656"/>
          </a:xfrm>
          <a:prstGeom prst="rect">
            <a:avLst/>
          </a:prstGeom>
          <a:noFill/>
        </p:spPr>
        <p:txBody>
          <a:bodyPr wrap="square" lIns="91440" tIns="45720" rIns="91440" bIns="45720" anchor="t">
            <a:spAutoFit/>
          </a:bodyPr>
          <a:lstStyle/>
          <a:p>
            <a:r>
              <a:rPr lang="zh-CN" sz="2400">
                <a:ea typeface="得意黑"/>
                <a:cs typeface="+mn-lt"/>
              </a:rPr>
              <a:t>第二</a:t>
            </a:r>
            <a:r>
              <a:rPr lang="zh-CN" sz="2400" b="0" i="0">
                <a:effectLst/>
                <a:ea typeface="得意黑"/>
                <a:cs typeface="+mn-lt"/>
              </a:rPr>
              <a:t>部分是</a:t>
            </a:r>
            <a:r>
              <a:rPr lang="zh-CN" sz="2400">
                <a:ea typeface="得意黑"/>
                <a:cs typeface="+mn-lt"/>
              </a:rPr>
              <a:t>基于上述数据库</a:t>
            </a:r>
            <a:r>
              <a:rPr lang="zh-CN" sz="2400" b="0" i="0">
                <a:effectLst/>
                <a:ea typeface="得意黑"/>
                <a:cs typeface="+mn-lt"/>
              </a:rPr>
              <a:t>的</a:t>
            </a:r>
            <a:r>
              <a:rPr lang="zh-CN" sz="2400">
                <a:ea typeface="得意黑"/>
                <a:cs typeface="+mn-lt"/>
              </a:rPr>
              <a:t>数据</a:t>
            </a:r>
            <a:r>
              <a:rPr lang="zh-CN" sz="2400" b="0" i="0">
                <a:effectLst/>
                <a:ea typeface="得意黑"/>
                <a:cs typeface="+mn-lt"/>
              </a:rPr>
              <a:t>，进行</a:t>
            </a:r>
            <a:r>
              <a:rPr lang="zh-CN" sz="2400">
                <a:ea typeface="得意黑"/>
                <a:cs typeface="+mn-lt"/>
              </a:rPr>
              <a:t>智能化的问答系统的构建。目的是通过与系统进行有趣的智能的问答，在获得经由系统筛选挖掘的知识的同时，加深对于中华传统</a:t>
            </a:r>
            <a:r>
              <a:rPr lang="zh-CN" altLang="en-US" sz="2400">
                <a:ea typeface="得意黑"/>
                <a:cs typeface="+mn-lt"/>
              </a:rPr>
              <a:t>美食</a:t>
            </a:r>
            <a:r>
              <a:rPr lang="zh-CN" sz="2400" b="0" i="0">
                <a:effectLst/>
                <a:ea typeface="得意黑"/>
                <a:cs typeface="+mn-lt"/>
              </a:rPr>
              <a:t>的</a:t>
            </a:r>
            <a:r>
              <a:rPr lang="zh-CN" sz="2400">
                <a:ea typeface="得意黑"/>
                <a:cs typeface="+mn-lt"/>
              </a:rPr>
              <a:t>记忆与认知。</a:t>
            </a:r>
            <a:endParaRPr lang="zh-CN">
              <a:ea typeface="得意黑"/>
              <a:cs typeface="+mn-lt"/>
            </a:endParaRPr>
          </a:p>
        </p:txBody>
      </p:sp>
      <p:sp>
        <p:nvSpPr>
          <p:cNvPr id="8" name="文本框 7">
            <a:extLst>
              <a:ext uri="{FF2B5EF4-FFF2-40B4-BE49-F238E27FC236}">
                <a16:creationId xmlns:a16="http://schemas.microsoft.com/office/drawing/2014/main" id="{417CDAD1-A4BB-5BAB-3AF8-13DBC8131184}"/>
              </a:ext>
            </a:extLst>
          </p:cNvPr>
          <p:cNvSpPr txBox="1"/>
          <p:nvPr/>
        </p:nvSpPr>
        <p:spPr>
          <a:xfrm>
            <a:off x="1239825" y="3313406"/>
            <a:ext cx="812168" cy="2308324"/>
          </a:xfrm>
          <a:prstGeom prst="rect">
            <a:avLst/>
          </a:prstGeom>
          <a:noFill/>
        </p:spPr>
        <p:txBody>
          <a:bodyPr wrap="square" lIns="91440" tIns="45720" rIns="91440" bIns="45720" anchor="t">
            <a:spAutoFit/>
          </a:bodyPr>
          <a:lstStyle/>
          <a:p>
            <a:r>
              <a:rPr lang="zh-CN" altLang="en-US" sz="2400">
                <a:latin typeface="得意黑" pitchFamily="2" charset="-122"/>
                <a:ea typeface="得意黑"/>
              </a:rPr>
              <a:t>项目在呈现时分为两个部分</a:t>
            </a:r>
            <a:endParaRPr lang="zh-CN" altLang="en-US" sz="2400">
              <a:latin typeface="得意黑" pitchFamily="2" charset="-122"/>
              <a:ea typeface="得意黑" pitchFamily="2" charset="-122"/>
            </a:endParaRPr>
          </a:p>
        </p:txBody>
      </p:sp>
    </p:spTree>
    <p:extLst>
      <p:ext uri="{BB962C8B-B14F-4D97-AF65-F5344CB8AC3E}">
        <p14:creationId xmlns:p14="http://schemas.microsoft.com/office/powerpoint/2010/main" val="3643415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7858276" y="3154287"/>
            <a:ext cx="5163121" cy="923330"/>
          </a:xfrm>
        </p:spPr>
        <p:txBody>
          <a:bodyPr wrap="square">
            <a:spAutoFit/>
          </a:bodyPr>
          <a:lstStyle/>
          <a:p>
            <a:r>
              <a:rPr lang="zh-CN" sz="6000" b="0">
                <a:ea typeface="得意黑"/>
                <a:cs typeface="+mj-lt"/>
                <a:sym typeface="+mn-lt"/>
              </a:rPr>
              <a:t>需求分析</a:t>
            </a:r>
            <a:endParaRPr lang="zh-CN">
              <a:ea typeface="得意黑"/>
            </a:endParaRPr>
          </a:p>
        </p:txBody>
      </p:sp>
      <p:sp>
        <p:nvSpPr>
          <p:cNvPr id="8" name="文本占位符 7">
            <a:extLst>
              <a:ext uri="{FF2B5EF4-FFF2-40B4-BE49-F238E27FC236}">
                <a16:creationId xmlns:a16="http://schemas.microsoft.com/office/drawing/2014/main" id="{9FBDA979-3BAD-4011-8EC4-F38B1AA6459F}"/>
              </a:ext>
            </a:extLst>
          </p:cNvPr>
          <p:cNvSpPr>
            <a:spLocks noGrp="1"/>
          </p:cNvSpPr>
          <p:nvPr>
            <p:ph type="body" sz="quarter" idx="10"/>
          </p:nvPr>
        </p:nvSpPr>
        <p:spPr>
          <a:xfrm>
            <a:off x="6747933" y="1546968"/>
            <a:ext cx="1228221" cy="1446550"/>
          </a:xfrm>
        </p:spPr>
        <p:txBody>
          <a:bodyPr/>
          <a:lstStyle/>
          <a:p>
            <a:r>
              <a:rPr lang="en-GB" sz="8800">
                <a:latin typeface="得意黑" pitchFamily="2" charset="-122"/>
                <a:ea typeface="得意黑" pitchFamily="2" charset="-122"/>
                <a:cs typeface="+mn-ea"/>
                <a:sym typeface="+mn-lt"/>
              </a:rPr>
              <a:t>03</a:t>
            </a:r>
          </a:p>
        </p:txBody>
      </p:sp>
    </p:spTree>
    <p:extLst>
      <p:ext uri="{BB962C8B-B14F-4D97-AF65-F5344CB8AC3E}">
        <p14:creationId xmlns:p14="http://schemas.microsoft.com/office/powerpoint/2010/main" val="20511083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EMPLATE" val="28518372-4931-45cd-8c97-3b20b8fb4afb"/>
</p:tagLst>
</file>

<file path=ppt/tags/tag2.xml><?xml version="1.0" encoding="utf-8"?>
<p:tagLst xmlns:a="http://schemas.openxmlformats.org/drawingml/2006/main" xmlns:r="http://schemas.openxmlformats.org/officeDocument/2006/relationships" xmlns:p="http://schemas.openxmlformats.org/presentationml/2006/main">
  <p:tag name="ISLIDE.VECTOR" val="#537668;#350004;"/>
  <p:tag name="ISLIDE.PICTURE" val="#VCG41170535316;#VCG41139725497;#VCG41N883622612;#VCG211245528148;#VCG41157434064;#208645;#VCG41N1098116540;#VCG41157163812;#VCG41N1010593364;"/>
</p:tagLst>
</file>

<file path=ppt/theme/theme1.xml><?xml version="1.0" encoding="utf-8"?>
<a:theme xmlns:a="http://schemas.openxmlformats.org/drawingml/2006/main" name="主题1">
  <a:themeElements>
    <a:clrScheme name="Office">
      <a:dk1>
        <a:srgbClr val="000000"/>
      </a:dk1>
      <a:lt1>
        <a:srgbClr val="FFFFFF"/>
      </a:lt1>
      <a:dk2>
        <a:srgbClr val="778495"/>
      </a:dk2>
      <a:lt2>
        <a:srgbClr val="F0F0F0"/>
      </a:lt2>
      <a:accent1>
        <a:srgbClr val="016646"/>
      </a:accent1>
      <a:accent2>
        <a:srgbClr val="F5480F"/>
      </a:accent2>
      <a:accent3>
        <a:srgbClr val="016646"/>
      </a:accent3>
      <a:accent4>
        <a:srgbClr val="F5480F"/>
      </a:accent4>
      <a:accent5>
        <a:srgbClr val="016646"/>
      </a:accent5>
      <a:accent6>
        <a:srgbClr val="F5480F"/>
      </a:accent6>
      <a:hlink>
        <a:srgbClr val="F5480F"/>
      </a:hlink>
      <a:folHlink>
        <a:srgbClr val="BFBFBF"/>
      </a:folHlink>
    </a:clrScheme>
    <a:fontScheme name="dhgslwe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16646"/>
    </a:accent1>
    <a:accent2>
      <a:srgbClr val="F5480F"/>
    </a:accent2>
    <a:accent3>
      <a:srgbClr val="016646"/>
    </a:accent3>
    <a:accent4>
      <a:srgbClr val="F5480F"/>
    </a:accent4>
    <a:accent5>
      <a:srgbClr val="016646"/>
    </a:accent5>
    <a:accent6>
      <a:srgbClr val="F5480F"/>
    </a:accent6>
    <a:hlink>
      <a:srgbClr val="F5480F"/>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016646"/>
    </a:accent1>
    <a:accent2>
      <a:srgbClr val="F5480F"/>
    </a:accent2>
    <a:accent3>
      <a:srgbClr val="016646"/>
    </a:accent3>
    <a:accent4>
      <a:srgbClr val="F5480F"/>
    </a:accent4>
    <a:accent5>
      <a:srgbClr val="016646"/>
    </a:accent5>
    <a:accent6>
      <a:srgbClr val="F5480F"/>
    </a:accent6>
    <a:hlink>
      <a:srgbClr val="F5480F"/>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016646"/>
    </a:accent1>
    <a:accent2>
      <a:srgbClr val="F5480F"/>
    </a:accent2>
    <a:accent3>
      <a:srgbClr val="016646"/>
    </a:accent3>
    <a:accent4>
      <a:srgbClr val="F5480F"/>
    </a:accent4>
    <a:accent5>
      <a:srgbClr val="016646"/>
    </a:accent5>
    <a:accent6>
      <a:srgbClr val="F5480F"/>
    </a:accent6>
    <a:hlink>
      <a:srgbClr val="F5480F"/>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Mu</Template>
  <Application>Microsoft Office PowerPoint</Application>
  <PresentationFormat>宽屏</PresentationFormat>
  <Slides>35</Slides>
  <Notes>1</Notes>
  <HiddenSlides>0</HiddenSlide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主题1</vt:lpstr>
      <vt:lpstr>老八食谱</vt:lpstr>
      <vt:lpstr>目录</vt:lpstr>
      <vt:lpstr>团队介绍</vt:lpstr>
      <vt:lpstr>团队名称：不被优化</vt:lpstr>
      <vt:lpstr>成员分工</vt:lpstr>
      <vt:lpstr>项目概述</vt:lpstr>
      <vt:lpstr>项目背景与目标</vt:lpstr>
      <vt:lpstr>项目名称：老八食谱</vt:lpstr>
      <vt:lpstr>需求分析</vt:lpstr>
      <vt:lpstr>PowerPoint 演示文稿</vt:lpstr>
      <vt:lpstr>PowerPoint 演示文稿</vt:lpstr>
      <vt:lpstr>技术实现</vt:lpstr>
      <vt:lpstr>PowerPoint 演示文稿</vt:lpstr>
      <vt:lpstr>PowerPoint 演示文稿</vt:lpstr>
      <vt:lpstr>PowerPoint 演示文稿</vt:lpstr>
      <vt:lpstr>PowerPoint 演示文稿</vt:lpstr>
      <vt:lpstr>PowerPoint 演示文稿</vt:lpstr>
      <vt:lpstr>项目开发过程</vt:lpstr>
      <vt:lpstr>PowerPoint 演示文稿</vt:lpstr>
      <vt:lpstr>PowerPoint 演示文稿</vt:lpstr>
      <vt:lpstr>PowerPoint 演示文稿</vt:lpstr>
      <vt:lpstr>三元组数据处理完毕并上传到服务器后，接着便是测试根据问题模板解析提问语句、生成SPARQL查询语句是否成功，反复调试后也能正常运行，然后事情就开朗了起来， 仅需要把对应的查询语句提交到服务器中执行返回结果，解析结果三元组，分类讨论答案的情况便可以输出了，然后就是测试样例反复轰炸，查缺补漏并完善反馈错误机制，到此，后端的实现就基本告一段落了。  前端的大致开发流程与知识图谱可视化模块类似，就不赘述了。  两端都开发完毕后，只需在相应要执行的py文件中进行对接即可，这样就完成了前后端的融合，成功建立映射。      </vt:lpstr>
      <vt:lpstr>项目演示</vt:lpstr>
      <vt:lpstr>PowerPoint 演示文稿</vt:lpstr>
      <vt:lpstr>实现成果</vt:lpstr>
      <vt:lpstr>PowerPoint 演示文稿</vt:lpstr>
      <vt:lpstr>成果展示</vt:lpstr>
      <vt:lpstr>成果展示</vt:lpstr>
      <vt:lpstr>技术难点</vt:lpstr>
      <vt:lpstr>技术难点</vt:lpstr>
      <vt:lpstr>未来展望</vt:lpstr>
      <vt:lpstr>PowerPoint 演示文稿</vt:lpstr>
      <vt:lpstr>项目总结</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Mu</dc:creator>
  <cp:revision>216</cp:revision>
  <cp:lastPrinted>2021-07-29T16:00:00Z</cp:lastPrinted>
  <dcterms:created xsi:type="dcterms:W3CDTF">2021-07-29T16:00:00Z</dcterms:created>
  <dcterms:modified xsi:type="dcterms:W3CDTF">2023-07-20T16:37:35Z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28518372-4931-45cd-8c97-3b20b8fb4afb</vt:lpwstr>
  </property>
</Properties>
</file>